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3" ContentType="audio/unknown"/>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4.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6.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8.xml" ContentType="application/vnd.openxmlformats-officedocument.presentationml.notesSlide+xml"/>
  <Override PartName="/ppt/tags/tag147.xml" ContentType="application/vnd.openxmlformats-officedocument.presentationml.tags+xml"/>
  <Override PartName="/ppt/notesSlides/notesSlide9.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0.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11.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14.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5.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1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8.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9.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20.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21.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56" r:id="rId2"/>
    <p:sldMasterId id="2147484478" r:id="rId3"/>
  </p:sldMasterIdLst>
  <p:notesMasterIdLst>
    <p:notesMasterId r:id="rId29"/>
  </p:notesMasterIdLst>
  <p:handoutMasterIdLst>
    <p:handoutMasterId r:id="rId30"/>
  </p:handoutMasterIdLst>
  <p:sldIdLst>
    <p:sldId id="256" r:id="rId4"/>
    <p:sldId id="298" r:id="rId5"/>
    <p:sldId id="262" r:id="rId6"/>
    <p:sldId id="263" r:id="rId7"/>
    <p:sldId id="264" r:id="rId8"/>
    <p:sldId id="265" r:id="rId9"/>
    <p:sldId id="309" r:id="rId10"/>
    <p:sldId id="257" r:id="rId11"/>
    <p:sldId id="306" r:id="rId12"/>
    <p:sldId id="304" r:id="rId13"/>
    <p:sldId id="299" r:id="rId14"/>
    <p:sldId id="307" r:id="rId15"/>
    <p:sldId id="284" r:id="rId16"/>
    <p:sldId id="286" r:id="rId17"/>
    <p:sldId id="287" r:id="rId18"/>
    <p:sldId id="288" r:id="rId19"/>
    <p:sldId id="290" r:id="rId20"/>
    <p:sldId id="308" r:id="rId21"/>
    <p:sldId id="291" r:id="rId22"/>
    <p:sldId id="294" r:id="rId23"/>
    <p:sldId id="295" r:id="rId24"/>
    <p:sldId id="292" r:id="rId25"/>
    <p:sldId id="293" r:id="rId26"/>
    <p:sldId id="305" r:id="rId27"/>
    <p:sldId id="296" r:id="rId28"/>
  </p:sldIdLst>
  <p:sldSz cx="9144000" cy="5148263"/>
  <p:notesSz cx="6797675" cy="9928225"/>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guide id="3" orient="horz" pos="1622">
          <p15:clr>
            <a:srgbClr val="A4A3A4"/>
          </p15:clr>
        </p15:guide>
        <p15:guide id="4" orient="horz" pos="214">
          <p15:clr>
            <a:srgbClr val="A4A3A4"/>
          </p15:clr>
        </p15:guide>
        <p15:guide id="5" orient="horz" pos="714">
          <p15:clr>
            <a:srgbClr val="A4A3A4"/>
          </p15:clr>
        </p15:guide>
        <p15:guide id="6" orient="horz" pos="2807">
          <p15:clr>
            <a:srgbClr val="A4A3A4"/>
          </p15:clr>
        </p15:guide>
        <p15:guide id="7" orient="horz" pos="3120">
          <p15:clr>
            <a:srgbClr val="A4A3A4"/>
          </p15:clr>
        </p15:guide>
        <p15:guide id="8" pos="3004">
          <p15:clr>
            <a:srgbClr val="A4A3A4"/>
          </p15:clr>
        </p15:guide>
        <p15:guide id="9" pos="626">
          <p15:clr>
            <a:srgbClr val="A4A3A4"/>
          </p15:clr>
        </p15:guide>
        <p15:guide id="10" pos="1791">
          <p15:clr>
            <a:srgbClr val="A4A3A4"/>
          </p15:clr>
        </p15:guide>
        <p15:guide id="11" pos="3112">
          <p15:clr>
            <a:srgbClr val="A4A3A4"/>
          </p15:clr>
        </p15:guide>
        <p15:guide id="12" pos="4195">
          <p15:clr>
            <a:srgbClr val="A4A3A4"/>
          </p15:clr>
        </p15:guide>
        <p15:guide id="13" pos="4308">
          <p15:clr>
            <a:srgbClr val="A4A3A4"/>
          </p15:clr>
        </p15:guide>
        <p15:guide id="14" pos="5448">
          <p15:clr>
            <a:srgbClr val="A4A3A4"/>
          </p15:clr>
        </p15:guide>
        <p15:guide id="15" pos="1896">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FFF66"/>
    <a:srgbClr val="3333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76265" autoAdjust="0"/>
  </p:normalViewPr>
  <p:slideViewPr>
    <p:cSldViewPr>
      <p:cViewPr varScale="1">
        <p:scale>
          <a:sx n="80" d="100"/>
          <a:sy n="80" d="100"/>
        </p:scale>
        <p:origin x="-1448" y="-112"/>
      </p:cViewPr>
      <p:guideLst>
        <p:guide orient="horz" pos="2160"/>
        <p:guide orient="horz" pos="1622"/>
        <p:guide orient="horz" pos="214"/>
        <p:guide orient="horz" pos="714"/>
        <p:guide orient="horz" pos="2807"/>
        <p:guide orient="horz" pos="3120"/>
        <p:guide pos="2880"/>
        <p:guide pos="3004"/>
        <p:guide pos="626"/>
        <p:guide pos="1791"/>
        <p:guide pos="3112"/>
        <p:guide pos="4195"/>
        <p:guide pos="4308"/>
        <p:guide pos="5448"/>
        <p:guide pos="1896"/>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7" d="100"/>
          <a:sy n="77" d="100"/>
        </p:scale>
        <p:origin x="-3294"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tags" Target="tags/tag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en-US" smtClean="0"/>
              <a:t>8/17/16</a:t>
            </a:fld>
            <a:endParaRPr lang="en-US" dirty="0"/>
          </a:p>
        </p:txBody>
      </p:sp>
      <p:sp>
        <p:nvSpPr>
          <p:cNvPr id="5" name="Foliennummernplatzhalt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19377899-81A6-468F-AF97-88D7E3D645EA}" type="slidenum">
              <a:rPr lang="en-US" smtClean="0"/>
              <a:t>‹#›</a:t>
            </a:fld>
            <a:endParaRPr lang="en-US" dirty="0"/>
          </a:p>
        </p:txBody>
      </p:sp>
      <p:sp>
        <p:nvSpPr>
          <p:cNvPr id="6" name="Textfeld 7"/>
          <p:cNvSpPr txBox="1"/>
          <p:nvPr/>
        </p:nvSpPr>
        <p:spPr>
          <a:xfrm>
            <a:off x="0" y="9420583"/>
            <a:ext cx="2625714" cy="50764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latin typeface="Arial" pitchFamily="34" charset="0"/>
                <a:ea typeface="+mn-ea"/>
                <a:cs typeface="Arial" pitchFamily="34" charset="0"/>
              </a:rPr>
              <a:t>[[</a:t>
            </a:r>
            <a:r>
              <a:rPr lang="en-US" sz="800" kern="1200" dirty="0" err="1">
                <a:solidFill>
                  <a:schemeClr val="tx1"/>
                </a:solidFill>
                <a:latin typeface="Arial" pitchFamily="34" charset="0"/>
                <a:ea typeface="+mn-ea"/>
                <a:cs typeface="Arial" pitchFamily="34" charset="0"/>
              </a:rPr>
              <a:t>GetMasterPropertyValue</a:t>
            </a:r>
            <a:r>
              <a:rPr lang="en-US" sz="800" kern="1200" dirty="0">
                <a:solidFill>
                  <a:schemeClr val="tx1"/>
                </a:solidFill>
                <a:latin typeface="Arial" pitchFamily="34" charset="0"/>
                <a:ea typeface="+mn-ea"/>
                <a:cs typeface="Arial" pitchFamily="34" charset="0"/>
              </a:rPr>
              <a:t>("</a:t>
            </a:r>
            <a:r>
              <a:rPr lang="en-US" sz="800" kern="1200" dirty="0" err="1">
                <a:solidFill>
                  <a:schemeClr val="tx1"/>
                </a:solidFill>
                <a:latin typeface="Arial" pitchFamily="34" charset="0"/>
                <a:ea typeface="+mn-ea"/>
                <a:cs typeface="Arial" pitchFamily="34" charset="0"/>
              </a:rPr>
              <a:t>CustomField</a:t>
            </a:r>
            <a:r>
              <a:rPr lang="en-US" sz="800" kern="1200" dirty="0">
                <a:solidFill>
                  <a:schemeClr val="tx1"/>
                </a:solidFill>
                <a:latin typeface="Arial" pitchFamily="34" charset="0"/>
                <a:ea typeface="+mn-ea"/>
                <a:cs typeface="Arial" pitchFamily="34" charset="0"/>
              </a:rPr>
              <a:t>","</a:t>
            </a:r>
            <a:r>
              <a:rPr lang="en-US" sz="800" kern="1200" dirty="0" err="1">
                <a:solidFill>
                  <a:schemeClr val="tx1"/>
                </a:solidFill>
                <a:latin typeface="Arial" pitchFamily="34" charset="0"/>
                <a:ea typeface="+mn-ea"/>
                <a:cs typeface="Arial" pitchFamily="34" charset="0"/>
              </a:rPr>
              <a:t>PPClassificationFooter</a:t>
            </a:r>
            <a:r>
              <a:rPr lang="en-US" sz="800" kern="1200" dirty="0">
                <a:solidFill>
                  <a:schemeClr val="tx1"/>
                </a:solidFill>
                <a:latin typeface="Arial" pitchFamily="34" charset="0"/>
                <a:ea typeface="+mn-ea"/>
                <a:cs typeface="Arial" pitchFamily="34" charset="0"/>
              </a:rPr>
              <a:t>")]]</a:t>
            </a:r>
          </a:p>
          <a:p>
            <a:endParaRPr lang="en-US" sz="800" kern="1200" dirty="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62533" y="283592"/>
            <a:ext cx="5472610" cy="3081566"/>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302493" y="3379936"/>
            <a:ext cx="6192688" cy="6192688"/>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2000" kern="1200">
        <a:solidFill>
          <a:schemeClr val="tx1"/>
        </a:solidFill>
        <a:latin typeface="Arial" pitchFamily="34" charset="0"/>
        <a:ea typeface="+mn-ea"/>
        <a:cs typeface="Arial" pitchFamily="34" charset="0"/>
      </a:defRPr>
    </a:lvl1pPr>
    <a:lvl2pPr marL="457200" algn="l" defTabSz="914400" rtl="0" eaLnBrk="1" latinLnBrk="0" hangingPunct="1">
      <a:defRPr sz="2000" kern="1200">
        <a:solidFill>
          <a:schemeClr val="tx1"/>
        </a:solidFill>
        <a:latin typeface="Arial" pitchFamily="34" charset="0"/>
        <a:ea typeface="+mn-ea"/>
        <a:cs typeface="Arial" pitchFamily="34" charset="0"/>
      </a:defRPr>
    </a:lvl2pPr>
    <a:lvl3pPr marL="914400" algn="l" defTabSz="914400" rtl="0" eaLnBrk="1" latinLnBrk="0" hangingPunct="1">
      <a:defRPr sz="2000" kern="1200">
        <a:solidFill>
          <a:schemeClr val="tx1"/>
        </a:solidFill>
        <a:latin typeface="Arial" pitchFamily="34" charset="0"/>
        <a:ea typeface="+mn-ea"/>
        <a:cs typeface="Arial" pitchFamily="34" charset="0"/>
      </a:defRPr>
    </a:lvl3pPr>
    <a:lvl4pPr marL="1371600" algn="l" defTabSz="914400" rtl="0" eaLnBrk="1" latinLnBrk="0" hangingPunct="1">
      <a:defRPr sz="2000" kern="1200">
        <a:solidFill>
          <a:schemeClr val="tx1"/>
        </a:solidFill>
        <a:latin typeface="Arial" pitchFamily="34" charset="0"/>
        <a:ea typeface="+mn-ea"/>
        <a:cs typeface="Arial" pitchFamily="34" charset="0"/>
      </a:defRPr>
    </a:lvl4pPr>
    <a:lvl5pPr marL="1828800" algn="l" defTabSz="914400" rtl="0" eaLnBrk="1" latinLnBrk="0" hangingPunct="1">
      <a:defRPr sz="2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endParaRPr lang="de-CH" dirty="0"/>
          </a:p>
        </p:txBody>
      </p:sp>
    </p:spTree>
    <p:extLst>
      <p:ext uri="{BB962C8B-B14F-4D97-AF65-F5344CB8AC3E}">
        <p14:creationId xmlns:p14="http://schemas.microsoft.com/office/powerpoint/2010/main" val="358688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sz="1800" baseline="0" dirty="0" smtClean="0"/>
              <a:t>Our original expectation to have 10% of the organization transformed until end of 2016.</a:t>
            </a:r>
            <a:endParaRPr lang="en-US" sz="1800" dirty="0" smtClean="0"/>
          </a:p>
          <a:p>
            <a:endParaRPr lang="en-US" sz="1800" dirty="0" smtClean="0"/>
          </a:p>
          <a:p>
            <a:r>
              <a:rPr lang="en-US" sz="1800" dirty="0" smtClean="0"/>
              <a:t>And</a:t>
            </a:r>
            <a:r>
              <a:rPr lang="en-US" sz="1800" baseline="0" dirty="0" smtClean="0"/>
              <a:t> not even a year after the start, we have already made progress way beyond this goal.</a:t>
            </a:r>
          </a:p>
          <a:p>
            <a:endParaRPr lang="en-US" sz="1800" baseline="0" dirty="0" smtClean="0"/>
          </a:p>
          <a:p>
            <a:r>
              <a:rPr lang="en-US" sz="1800" baseline="0" dirty="0" smtClean="0"/>
              <a:t>On the right hand side, you can see how we measure teams in a way to show, where there is the greatest need for improvement and raise the ambition of the teams to improve.</a:t>
            </a:r>
          </a:p>
          <a:p>
            <a:endParaRPr lang="en-US" sz="1800" baseline="0" dirty="0" smtClean="0"/>
          </a:p>
          <a:p>
            <a:r>
              <a:rPr lang="en-US" sz="1800" baseline="0" dirty="0" smtClean="0"/>
              <a:t>With all this progress, we see ourselves on the beginning of a long journey of continuous improvement.</a:t>
            </a:r>
          </a:p>
          <a:p>
            <a:endParaRPr lang="en-US" sz="1800" baseline="0" dirty="0" smtClean="0"/>
          </a:p>
          <a:p>
            <a:r>
              <a:rPr lang="en-US" sz="1800" baseline="0" dirty="0" smtClean="0"/>
              <a:t>Or, </a:t>
            </a:r>
            <a:r>
              <a:rPr lang="en-US" sz="1800" baseline="0" dirty="0" err="1" smtClean="0"/>
              <a:t>beeing</a:t>
            </a:r>
            <a:r>
              <a:rPr lang="en-US" sz="1800" baseline="0" dirty="0" smtClean="0"/>
              <a:t> in good old England, as Winston Churchill would say: …</a:t>
            </a:r>
            <a:endParaRPr lang="en-US" sz="1800" dirty="0"/>
          </a:p>
        </p:txBody>
      </p:sp>
    </p:spTree>
    <p:extLst>
      <p:ext uri="{BB962C8B-B14F-4D97-AF65-F5344CB8AC3E}">
        <p14:creationId xmlns:p14="http://schemas.microsoft.com/office/powerpoint/2010/main" val="1328321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de-CH" dirty="0" err="1" smtClean="0"/>
              <a:t>Now</a:t>
            </a:r>
            <a:r>
              <a:rPr lang="de-CH" dirty="0" smtClean="0"/>
              <a:t>,</a:t>
            </a:r>
            <a:r>
              <a:rPr lang="de-CH" baseline="0" dirty="0" smtClean="0"/>
              <a:t> I </a:t>
            </a:r>
            <a:r>
              <a:rPr lang="de-CH" baseline="0" dirty="0" err="1" smtClean="0"/>
              <a:t>come</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main</a:t>
            </a:r>
            <a:r>
              <a:rPr lang="de-CH" baseline="0" dirty="0" smtClean="0"/>
              <a:t> </a:t>
            </a:r>
            <a:r>
              <a:rPr lang="de-CH" baseline="0" dirty="0" err="1" smtClean="0"/>
              <a:t>topic</a:t>
            </a:r>
            <a:r>
              <a:rPr lang="de-CH" baseline="0" dirty="0" smtClean="0"/>
              <a:t> </a:t>
            </a:r>
            <a:r>
              <a:rPr lang="de-CH" baseline="0" dirty="0" err="1" smtClean="0"/>
              <a:t>of</a:t>
            </a:r>
            <a:r>
              <a:rPr lang="de-CH" baseline="0" dirty="0" smtClean="0"/>
              <a:t> </a:t>
            </a:r>
            <a:r>
              <a:rPr lang="de-CH" baseline="0" dirty="0" err="1" smtClean="0"/>
              <a:t>my</a:t>
            </a:r>
            <a:r>
              <a:rPr lang="de-CH" baseline="0" dirty="0" smtClean="0"/>
              <a:t> </a:t>
            </a:r>
            <a:r>
              <a:rPr lang="de-CH" baseline="0" dirty="0" err="1" smtClean="0"/>
              <a:t>speech</a:t>
            </a:r>
            <a:r>
              <a:rPr lang="de-CH" baseline="0" dirty="0" smtClean="0"/>
              <a:t>, </a:t>
            </a:r>
            <a:r>
              <a:rPr lang="de-CH" baseline="0" dirty="0" err="1" smtClean="0"/>
              <a:t>which</a:t>
            </a:r>
            <a:r>
              <a:rPr lang="de-CH" baseline="0" dirty="0" smtClean="0"/>
              <a:t> </a:t>
            </a:r>
            <a:r>
              <a:rPr lang="de-CH" baseline="0" dirty="0" err="1" smtClean="0"/>
              <a:t>is</a:t>
            </a:r>
            <a:r>
              <a:rPr lang="de-CH" baseline="0" dirty="0" smtClean="0"/>
              <a:t>:</a:t>
            </a:r>
          </a:p>
          <a:p>
            <a:endParaRPr lang="de-CH" baseline="0" dirty="0" smtClean="0"/>
          </a:p>
          <a:p>
            <a:r>
              <a:rPr lang="de-CH" baseline="0" dirty="0" err="1" smtClean="0"/>
              <a:t>Bringing</a:t>
            </a:r>
            <a:r>
              <a:rPr lang="de-CH" baseline="0" dirty="0" smtClean="0"/>
              <a:t> </a:t>
            </a:r>
            <a:r>
              <a:rPr lang="de-CH" baseline="0" dirty="0" err="1" smtClean="0"/>
              <a:t>DevOps</a:t>
            </a:r>
            <a:r>
              <a:rPr lang="de-CH" baseline="0" dirty="0" smtClean="0"/>
              <a:t> </a:t>
            </a:r>
            <a:r>
              <a:rPr lang="de-CH" baseline="0" dirty="0" err="1" smtClean="0"/>
              <a:t>and</a:t>
            </a:r>
            <a:r>
              <a:rPr lang="de-CH" baseline="0" dirty="0" smtClean="0"/>
              <a:t> </a:t>
            </a:r>
            <a:r>
              <a:rPr lang="de-CH" baseline="0" dirty="0" err="1" smtClean="0"/>
              <a:t>regulatory</a:t>
            </a:r>
            <a:r>
              <a:rPr lang="de-CH" baseline="0" dirty="0" smtClean="0"/>
              <a:t> </a:t>
            </a:r>
            <a:r>
              <a:rPr lang="de-CH" baseline="0" dirty="0" err="1" smtClean="0"/>
              <a:t>compliance</a:t>
            </a:r>
            <a:r>
              <a:rPr lang="de-CH" baseline="0" dirty="0" smtClean="0"/>
              <a:t> </a:t>
            </a:r>
            <a:r>
              <a:rPr lang="de-CH" baseline="0" dirty="0" err="1" smtClean="0"/>
              <a:t>together</a:t>
            </a:r>
            <a:r>
              <a:rPr lang="de-CH" baseline="0" dirty="0" smtClean="0"/>
              <a:t>.</a:t>
            </a:r>
          </a:p>
          <a:p>
            <a:endParaRPr lang="de-CH" baseline="0" dirty="0" smtClean="0"/>
          </a:p>
          <a:p>
            <a:r>
              <a:rPr lang="de-CH" baseline="0" dirty="0" err="1" smtClean="0"/>
              <a:t>Let’s</a:t>
            </a:r>
            <a:r>
              <a:rPr lang="de-CH" baseline="0" dirty="0" smtClean="0"/>
              <a:t> </a:t>
            </a:r>
            <a:r>
              <a:rPr lang="de-CH" baseline="0" dirty="0" err="1" smtClean="0"/>
              <a:t>start</a:t>
            </a:r>
            <a:r>
              <a:rPr lang="de-CH" baseline="0" dirty="0" smtClean="0"/>
              <a:t> </a:t>
            </a:r>
            <a:r>
              <a:rPr lang="de-CH" baseline="0" dirty="0" err="1" smtClean="0"/>
              <a:t>with</a:t>
            </a:r>
            <a:r>
              <a:rPr lang="de-CH" baseline="0" dirty="0" smtClean="0"/>
              <a:t> </a:t>
            </a:r>
            <a:r>
              <a:rPr lang="de-CH" baseline="0" dirty="0" err="1" smtClean="0"/>
              <a:t>the</a:t>
            </a:r>
            <a:r>
              <a:rPr lang="de-CH" baseline="0" dirty="0" smtClean="0"/>
              <a:t> </a:t>
            </a:r>
            <a:r>
              <a:rPr lang="de-CH" baseline="0" dirty="0" err="1" smtClean="0"/>
              <a:t>logic</a:t>
            </a:r>
            <a:r>
              <a:rPr lang="de-CH" baseline="0" dirty="0" smtClean="0"/>
              <a:t> </a:t>
            </a:r>
            <a:r>
              <a:rPr lang="de-CH" baseline="0" dirty="0" err="1" smtClean="0"/>
              <a:t>of</a:t>
            </a:r>
            <a:r>
              <a:rPr lang="de-CH" baseline="0" dirty="0" smtClean="0"/>
              <a:t> an </a:t>
            </a:r>
            <a:r>
              <a:rPr lang="de-CH" baseline="0" dirty="0" err="1" smtClean="0"/>
              <a:t>audit</a:t>
            </a:r>
            <a:r>
              <a:rPr lang="de-CH" baseline="0" dirty="0" smtClean="0"/>
              <a:t>:</a:t>
            </a:r>
            <a:endParaRPr lang="de-CH" dirty="0"/>
          </a:p>
        </p:txBody>
      </p:sp>
    </p:spTree>
    <p:extLst>
      <p:ext uri="{BB962C8B-B14F-4D97-AF65-F5344CB8AC3E}">
        <p14:creationId xmlns:p14="http://schemas.microsoft.com/office/powerpoint/2010/main" val="110088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baseline="0" dirty="0" smtClean="0"/>
              <a:t>The simple case is that you get a requirement you have to fulfill and the auditor looks for evidence that you really do. This is quite straight forward.</a:t>
            </a:r>
          </a:p>
          <a:p>
            <a:endParaRPr lang="en-US" baseline="0" dirty="0" smtClean="0"/>
          </a:p>
          <a:p>
            <a:r>
              <a:rPr lang="en-US" baseline="0" dirty="0" smtClean="0"/>
              <a:t>Very often, the original requirements are covered by an internal directive and you have to follow the directive.</a:t>
            </a:r>
          </a:p>
          <a:p>
            <a:r>
              <a:rPr lang="en-US" baseline="0" dirty="0" smtClean="0"/>
              <a:t>So the auditor checks whether the directive covers the requirements and whether our system complies to the directive.</a:t>
            </a:r>
          </a:p>
          <a:p>
            <a:endParaRPr lang="en-US" baseline="0" dirty="0" smtClean="0"/>
          </a:p>
          <a:p>
            <a:endParaRPr lang="en-US" baseline="0" dirty="0" smtClean="0"/>
          </a:p>
          <a:p>
            <a:r>
              <a:rPr lang="en-US" baseline="0" dirty="0" smtClean="0"/>
              <a:t>I definitely prefer fulfilling the original requirements. Why is this so important?</a:t>
            </a:r>
          </a:p>
        </p:txBody>
      </p:sp>
    </p:spTree>
    <p:extLst>
      <p:ext uri="{BB962C8B-B14F-4D97-AF65-F5344CB8AC3E}">
        <p14:creationId xmlns:p14="http://schemas.microsoft.com/office/powerpoint/2010/main" val="3840941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dirty="0" smtClean="0"/>
              <a:t>The</a:t>
            </a:r>
            <a:r>
              <a:rPr lang="en-US" baseline="0" dirty="0" smtClean="0"/>
              <a:t> first challenge with internal directives is that they usually go beyond the regulatory requirements.</a:t>
            </a:r>
          </a:p>
          <a:p>
            <a:endParaRPr lang="en-US" baseline="0" dirty="0" smtClean="0"/>
          </a:p>
          <a:p>
            <a:r>
              <a:rPr lang="en-US" baseline="0" dirty="0" smtClean="0"/>
              <a:t>It is somehow in the nature of good employees to improve the things they do.</a:t>
            </a:r>
          </a:p>
          <a:p>
            <a:endParaRPr lang="en-US" baseline="0" dirty="0" smtClean="0"/>
          </a:p>
          <a:p>
            <a:r>
              <a:rPr lang="en-US" baseline="0" dirty="0" smtClean="0"/>
              <a:t>Only if they improve here, it gets much harder to stay compliant.</a:t>
            </a:r>
            <a:endParaRPr lang="en-US" dirty="0"/>
          </a:p>
        </p:txBody>
      </p:sp>
    </p:spTree>
    <p:extLst>
      <p:ext uri="{BB962C8B-B14F-4D97-AF65-F5344CB8AC3E}">
        <p14:creationId xmlns:p14="http://schemas.microsoft.com/office/powerpoint/2010/main" val="111231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As</a:t>
            </a:r>
            <a:r>
              <a:rPr lang="en-US" baseline="0" noProof="0" dirty="0" smtClean="0"/>
              <a:t> we are an multinational provider of financial services, we have multiple regulators.</a:t>
            </a:r>
          </a:p>
          <a:p>
            <a:r>
              <a:rPr lang="en-US" baseline="0" noProof="0" dirty="0" smtClean="0"/>
              <a:t>Each regulator has its own requirements and the affected IT solutions have to be compliant.</a:t>
            </a:r>
          </a:p>
          <a:p>
            <a:endParaRPr lang="en-US" baseline="0" noProof="0" dirty="0" smtClean="0"/>
          </a:p>
          <a:p>
            <a:r>
              <a:rPr lang="en-US" baseline="0" noProof="0" dirty="0" smtClean="0"/>
              <a:t>Now, if you have directives that cover all requirements out of one place, the individual requirements sum up.</a:t>
            </a:r>
          </a:p>
          <a:p>
            <a:endParaRPr lang="en-US" baseline="0" noProof="0" dirty="0" smtClean="0"/>
          </a:p>
          <a:p>
            <a:r>
              <a:rPr lang="en-US" baseline="0" noProof="0" dirty="0" smtClean="0"/>
              <a:t>This makes achieving compliance hard, because and you have to cover all requirements in all products.</a:t>
            </a:r>
            <a:endParaRPr lang="en-US" noProof="0" dirty="0"/>
          </a:p>
        </p:txBody>
      </p:sp>
    </p:spTree>
    <p:extLst>
      <p:ext uri="{BB962C8B-B14F-4D97-AF65-F5344CB8AC3E}">
        <p14:creationId xmlns:p14="http://schemas.microsoft.com/office/powerpoint/2010/main" val="14382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Here, a</a:t>
            </a:r>
            <a:r>
              <a:rPr lang="en-US" baseline="0" noProof="0" dirty="0" smtClean="0"/>
              <a:t> first DevOps aspect comes in. </a:t>
            </a:r>
          </a:p>
          <a:p>
            <a:endParaRPr lang="en-US" baseline="0" noProof="0" dirty="0" smtClean="0"/>
          </a:p>
          <a:p>
            <a:r>
              <a:rPr lang="en-US" baseline="0" noProof="0" dirty="0" smtClean="0"/>
              <a:t>If you share the runtime platform, you risk a spillover from one software to the other. In an ideal world, the auditor accepts the underlying technology as a full grown isolation.</a:t>
            </a:r>
          </a:p>
          <a:p>
            <a:endParaRPr lang="en-US" baseline="0" noProof="0" dirty="0" smtClean="0"/>
          </a:p>
          <a:p>
            <a:r>
              <a:rPr lang="en-US" baseline="0" noProof="0" dirty="0" smtClean="0"/>
              <a:t>Out of my experience, it is difficult to impossible to convince regulators in this matter. While older technologies like LPARs on IBM z-Series are usually seen as mature enough, this is not the case for the upcoming platforms like </a:t>
            </a:r>
            <a:r>
              <a:rPr lang="en-US" baseline="0" noProof="0" dirty="0" err="1" smtClean="0"/>
              <a:t>Openshift</a:t>
            </a:r>
            <a:r>
              <a:rPr lang="en-US" baseline="0" noProof="0" dirty="0" smtClean="0"/>
              <a:t> or Cloud Foundry.</a:t>
            </a:r>
          </a:p>
          <a:p>
            <a:endParaRPr lang="en-US" baseline="0" noProof="0" dirty="0" smtClean="0"/>
          </a:p>
          <a:p>
            <a:r>
              <a:rPr lang="en-US" baseline="0" noProof="0" dirty="0" smtClean="0"/>
              <a:t>So it is much easier to separate infrastructure pools than to implement measures to improve the isolation within one infrastructure pool.</a:t>
            </a:r>
          </a:p>
          <a:p>
            <a:endParaRPr lang="en-US" baseline="0" noProof="0" dirty="0" smtClean="0"/>
          </a:p>
          <a:p>
            <a:r>
              <a:rPr lang="en-US" baseline="0" noProof="0" dirty="0" smtClean="0"/>
              <a:t>This is already an area where we do not simply fulfill requirements but work together with the auditor towards an acceptable solution…</a:t>
            </a:r>
          </a:p>
        </p:txBody>
      </p:sp>
    </p:spTree>
    <p:extLst>
      <p:ext uri="{BB962C8B-B14F-4D97-AF65-F5344CB8AC3E}">
        <p14:creationId xmlns:p14="http://schemas.microsoft.com/office/powerpoint/2010/main" val="238978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Especially with DevOps, we are leading edge</a:t>
            </a:r>
            <a:r>
              <a:rPr lang="en-US" baseline="0" noProof="0" dirty="0" smtClean="0"/>
              <a:t> in processes, tools and infrastructure.</a:t>
            </a:r>
          </a:p>
          <a:p>
            <a:endParaRPr lang="en-US" baseline="0" noProof="0" dirty="0" smtClean="0"/>
          </a:p>
          <a:p>
            <a:r>
              <a:rPr lang="en-US" baseline="0" noProof="0" dirty="0" smtClean="0"/>
              <a:t>The best way is to involve the corresponding auditor as early as possible.</a:t>
            </a:r>
          </a:p>
          <a:p>
            <a:endParaRPr lang="en-US" baseline="0" noProof="0" dirty="0" smtClean="0"/>
          </a:p>
          <a:p>
            <a:r>
              <a:rPr lang="en-US" baseline="0" noProof="0" dirty="0" smtClean="0"/>
              <a:t>We discuss our plans to change things before we even start implementing. And for sure long before the next audit is scheduled. This gives the regulator the opportunity to take part in our thoughts and to influence the solution.</a:t>
            </a:r>
          </a:p>
        </p:txBody>
      </p:sp>
    </p:spTree>
    <p:extLst>
      <p:ext uri="{BB962C8B-B14F-4D97-AF65-F5344CB8AC3E}">
        <p14:creationId xmlns:p14="http://schemas.microsoft.com/office/powerpoint/2010/main" val="299779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endParaRPr lang="de-CH" dirty="0"/>
          </a:p>
        </p:txBody>
      </p:sp>
    </p:spTree>
    <p:extLst>
      <p:ext uri="{BB962C8B-B14F-4D97-AF65-F5344CB8AC3E}">
        <p14:creationId xmlns:p14="http://schemas.microsoft.com/office/powerpoint/2010/main" val="1100886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sz="1800" noProof="0" dirty="0" smtClean="0"/>
              <a:t>I</a:t>
            </a:r>
            <a:r>
              <a:rPr lang="en-US" sz="1800" baseline="0" noProof="0" dirty="0" smtClean="0"/>
              <a:t> start with “segregation of duties”, maybe the most popular topic.</a:t>
            </a:r>
          </a:p>
          <a:p>
            <a:endParaRPr lang="en-US" sz="1800" baseline="0" noProof="0" dirty="0" smtClean="0"/>
          </a:p>
          <a:p>
            <a:r>
              <a:rPr lang="en-US" sz="1800" baseline="0" noProof="0" dirty="0" smtClean="0"/>
              <a:t>In traditional functional silos, developers and operators are separated and production access is a task for operators.</a:t>
            </a:r>
          </a:p>
          <a:p>
            <a:endParaRPr lang="en-US" sz="1800" baseline="0" noProof="0" dirty="0" smtClean="0"/>
          </a:p>
          <a:p>
            <a:r>
              <a:rPr lang="en-US" sz="1800" baseline="0" noProof="0" dirty="0" smtClean="0"/>
              <a:t>With x-functional teams, this changes dramatically.</a:t>
            </a:r>
          </a:p>
          <a:p>
            <a:endParaRPr lang="en-US" sz="1800" baseline="0" noProof="0" dirty="0" smtClean="0"/>
          </a:p>
          <a:p>
            <a:r>
              <a:rPr lang="en-US" sz="1800" baseline="0" noProof="0" dirty="0" smtClean="0"/>
              <a:t>When I look at where segregation of duties comes from in our company, it comes from an internal directive.</a:t>
            </a:r>
          </a:p>
          <a:p>
            <a:endParaRPr lang="en-US" sz="1800" baseline="0" noProof="0" dirty="0" smtClean="0"/>
          </a:p>
          <a:p>
            <a:r>
              <a:rPr lang="en-US" sz="1800" baseline="0" noProof="0" dirty="0" smtClean="0"/>
              <a:t>So what can I do? Well, try to find out whether this is explicitly coming from one of our regulators or not.</a:t>
            </a:r>
          </a:p>
          <a:p>
            <a:endParaRPr lang="en-US" sz="1800" baseline="0" noProof="0" dirty="0" smtClean="0"/>
          </a:p>
          <a:p>
            <a:r>
              <a:rPr lang="en-US" sz="1800" baseline="0" noProof="0" dirty="0" smtClean="0"/>
              <a:t>In our case, we haven’t found a source till today. To be very honest, we haven’t stopped searching at this point in time. </a:t>
            </a:r>
          </a:p>
          <a:p>
            <a:endParaRPr lang="en-US" sz="1800" baseline="0" noProof="0" dirty="0" smtClean="0"/>
          </a:p>
          <a:p>
            <a:r>
              <a:rPr lang="en-US" sz="1800" baseline="0" noProof="0" dirty="0" smtClean="0"/>
              <a:t>The next step will be to amend the directive or to negotiate a special interpretation for DevOps teams.</a:t>
            </a:r>
          </a:p>
          <a:p>
            <a:endParaRPr lang="en-US" sz="1800" baseline="0" noProof="0" dirty="0" smtClean="0"/>
          </a:p>
          <a:p>
            <a:endParaRPr lang="en-US" sz="1800" baseline="0" noProof="0" dirty="0" smtClean="0"/>
          </a:p>
          <a:p>
            <a:r>
              <a:rPr lang="en-US" sz="1800" noProof="0" dirty="0" smtClean="0"/>
              <a:t>What helps in the</a:t>
            </a:r>
            <a:r>
              <a:rPr lang="en-US" sz="1800" baseline="0" noProof="0" dirty="0" smtClean="0"/>
              <a:t> negotiation is that DevOps brings massive improvements.</a:t>
            </a:r>
          </a:p>
        </p:txBody>
      </p:sp>
    </p:spTree>
    <p:extLst>
      <p:ext uri="{BB962C8B-B14F-4D97-AF65-F5344CB8AC3E}">
        <p14:creationId xmlns:p14="http://schemas.microsoft.com/office/powerpoint/2010/main" val="1284635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baseline="0" noProof="0" dirty="0" smtClean="0"/>
              <a:t>Replacing manual interactions, even if they have been done by separate individuals, is an improvement to transparency, traceability, auditability.</a:t>
            </a:r>
          </a:p>
          <a:p>
            <a:endParaRPr lang="en-US" noProof="0" dirty="0"/>
          </a:p>
          <a:p>
            <a:r>
              <a:rPr lang="en-US" noProof="0" dirty="0" smtClean="0"/>
              <a:t>And</a:t>
            </a:r>
            <a:r>
              <a:rPr lang="en-US" baseline="0" noProof="0" dirty="0" smtClean="0"/>
              <a:t> even more, having immutable servers in production that get replaced by a new one in case of software changes helps a lot.</a:t>
            </a:r>
          </a:p>
          <a:p>
            <a:r>
              <a:rPr lang="en-US" baseline="0" noProof="0" dirty="0" smtClean="0"/>
              <a:t>The manual intervention in production can be reduced to a minimum.</a:t>
            </a:r>
            <a:endParaRPr lang="en-US" noProof="0" dirty="0" smtClean="0"/>
          </a:p>
        </p:txBody>
      </p:sp>
    </p:spTree>
    <p:extLst>
      <p:ext uri="{BB962C8B-B14F-4D97-AF65-F5344CB8AC3E}">
        <p14:creationId xmlns:p14="http://schemas.microsoft.com/office/powerpoint/2010/main" val="2100481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Tree>
    <p:extLst>
      <p:ext uri="{BB962C8B-B14F-4D97-AF65-F5344CB8AC3E}">
        <p14:creationId xmlns:p14="http://schemas.microsoft.com/office/powerpoint/2010/main" val="1100886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The</a:t>
            </a:r>
            <a:r>
              <a:rPr lang="en-US" baseline="0" noProof="0" dirty="0" smtClean="0"/>
              <a:t> most fundamental change is to accept the separation of the roles of dev and ops, while allowing every team member to fill out all roles when needed.</a:t>
            </a:r>
          </a:p>
          <a:p>
            <a:endParaRPr lang="en-US" baseline="0" noProof="0" dirty="0" smtClean="0"/>
          </a:p>
          <a:p>
            <a:r>
              <a:rPr lang="en-US" noProof="0" dirty="0" smtClean="0"/>
              <a:t>So while</a:t>
            </a:r>
            <a:r>
              <a:rPr lang="en-US" baseline="0" noProof="0" dirty="0" smtClean="0"/>
              <a:t> formally accepting that the roles of dev and ops are separate, we take the freedom to define who is needed in the ops role at any given point in time.</a:t>
            </a:r>
          </a:p>
          <a:p>
            <a:endParaRPr lang="en-US" baseline="0" noProof="0" dirty="0" smtClean="0"/>
          </a:p>
          <a:p>
            <a:r>
              <a:rPr lang="en-US" baseline="0" noProof="0" dirty="0" smtClean="0"/>
              <a:t>Technically, this means the qualified employees have an inactive admin account.</a:t>
            </a:r>
          </a:p>
          <a:p>
            <a:endParaRPr lang="en-US" baseline="0" noProof="0" dirty="0" smtClean="0"/>
          </a:p>
          <a:p>
            <a:r>
              <a:rPr lang="en-US" baseline="0" noProof="0" dirty="0" smtClean="0"/>
              <a:t>And as everyone can call the firefighters in case of fire, the employees on call can use a break-glass-procedure to activate it when needed.</a:t>
            </a:r>
          </a:p>
        </p:txBody>
      </p:sp>
    </p:spTree>
    <p:extLst>
      <p:ext uri="{BB962C8B-B14F-4D97-AF65-F5344CB8AC3E}">
        <p14:creationId xmlns:p14="http://schemas.microsoft.com/office/powerpoint/2010/main" val="3060040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Now</a:t>
            </a:r>
            <a:r>
              <a:rPr lang="en-US" baseline="0" noProof="0" dirty="0" smtClean="0"/>
              <a:t> we come to a more sophisticated restriction.</a:t>
            </a:r>
          </a:p>
          <a:p>
            <a:endParaRPr lang="en-US" baseline="0" noProof="0" dirty="0" smtClean="0"/>
          </a:p>
          <a:p>
            <a:r>
              <a:rPr lang="en-US" baseline="0" noProof="0" dirty="0" smtClean="0"/>
              <a:t>For those of you who do not know, PCI is an organization representing the payment card industry like VISA and </a:t>
            </a:r>
            <a:r>
              <a:rPr lang="en-US" baseline="0" noProof="0" dirty="0" err="1" smtClean="0"/>
              <a:t>Mastercard</a:t>
            </a:r>
            <a:r>
              <a:rPr lang="en-US" baseline="0" noProof="0" dirty="0" smtClean="0"/>
              <a:t> and its objective is to prevent misuse of the card payment ecosystem.</a:t>
            </a:r>
          </a:p>
          <a:p>
            <a:endParaRPr lang="en-US" baseline="0" noProof="0" dirty="0" smtClean="0"/>
          </a:p>
          <a:p>
            <a:r>
              <a:rPr lang="en-US" baseline="0" noProof="0" dirty="0" smtClean="0"/>
              <a:t>The requirement I have chosen is about code review, meaning that you cannot deploy software without prior review by second engineer.</a:t>
            </a:r>
          </a:p>
          <a:p>
            <a:endParaRPr lang="en-US" baseline="0" noProof="0" dirty="0" smtClean="0"/>
          </a:p>
          <a:p>
            <a:r>
              <a:rPr lang="en-US" baseline="0" noProof="0" dirty="0" smtClean="0"/>
              <a:t>Here again, DevOps helps to improve the situation if the tool chain is automated.</a:t>
            </a:r>
          </a:p>
          <a:p>
            <a:endParaRPr lang="en-US" baseline="0" noProof="0" dirty="0" smtClean="0"/>
          </a:p>
          <a:p>
            <a:r>
              <a:rPr lang="en-US" baseline="0" noProof="0" dirty="0" smtClean="0"/>
              <a:t>Today, there is a market of products that are able to detect security vulnerabilities to a certain degree. So, everything is fine?</a:t>
            </a:r>
          </a:p>
        </p:txBody>
      </p:sp>
    </p:spTree>
    <p:extLst>
      <p:ext uri="{BB962C8B-B14F-4D97-AF65-F5344CB8AC3E}">
        <p14:creationId xmlns:p14="http://schemas.microsoft.com/office/powerpoint/2010/main" val="220097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Unfortunately</a:t>
            </a:r>
            <a:r>
              <a:rPr lang="en-US" baseline="0" noProof="0" dirty="0" smtClean="0"/>
              <a:t> not. Because it is difficult for tools to find fraudulent code.</a:t>
            </a:r>
          </a:p>
          <a:p>
            <a:endParaRPr lang="en-US" baseline="0" noProof="0" dirty="0" smtClean="0"/>
          </a:p>
          <a:p>
            <a:r>
              <a:rPr lang="en-US" baseline="0" noProof="0" dirty="0" smtClean="0"/>
              <a:t>The solution we found for this case is to define an opt-in clause in our application development process.</a:t>
            </a:r>
          </a:p>
          <a:p>
            <a:endParaRPr lang="en-US" baseline="0" noProof="0" dirty="0" smtClean="0"/>
          </a:p>
          <a:p>
            <a:r>
              <a:rPr lang="en-US" baseline="0" noProof="0" dirty="0" smtClean="0"/>
              <a:t>For changes in critical parts like a booking system, we define that a code review is needed.</a:t>
            </a:r>
          </a:p>
          <a:p>
            <a:endParaRPr lang="en-US" baseline="0" noProof="0" dirty="0" smtClean="0"/>
          </a:p>
          <a:p>
            <a:r>
              <a:rPr lang="en-US" baseline="0" noProof="0" dirty="0" smtClean="0"/>
              <a:t>Said that, if we do not define a change as critical, we can deploy automatically without prior code review.</a:t>
            </a:r>
          </a:p>
          <a:p>
            <a:endParaRPr lang="en-US" baseline="0" noProof="0" dirty="0" smtClean="0"/>
          </a:p>
          <a:p>
            <a:r>
              <a:rPr lang="en-US" baseline="0" noProof="0" dirty="0" smtClean="0"/>
              <a:t>Now, of course, this is only accepted as long as we can show evidence that we actually mark changes in critical code as to be reviewed and review the code.</a:t>
            </a:r>
            <a:endParaRPr lang="en-US" noProof="0" dirty="0"/>
          </a:p>
        </p:txBody>
      </p:sp>
    </p:spTree>
    <p:extLst>
      <p:ext uri="{BB962C8B-B14F-4D97-AF65-F5344CB8AC3E}">
        <p14:creationId xmlns:p14="http://schemas.microsoft.com/office/powerpoint/2010/main" val="625484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endParaRPr lang="de-CH" dirty="0" smtClean="0"/>
          </a:p>
        </p:txBody>
      </p:sp>
    </p:spTree>
    <p:extLst>
      <p:ext uri="{BB962C8B-B14F-4D97-AF65-F5344CB8AC3E}">
        <p14:creationId xmlns:p14="http://schemas.microsoft.com/office/powerpoint/2010/main" val="62746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endParaRPr lang="de-CH" dirty="0"/>
          </a:p>
        </p:txBody>
      </p:sp>
    </p:spTree>
    <p:extLst>
      <p:ext uri="{BB962C8B-B14F-4D97-AF65-F5344CB8AC3E}">
        <p14:creationId xmlns:p14="http://schemas.microsoft.com/office/powerpoint/2010/main" val="2665480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dirty="0" smtClean="0"/>
              <a:t>We</a:t>
            </a:r>
            <a:r>
              <a:rPr lang="en-US" baseline="0" dirty="0" smtClean="0"/>
              <a:t> are Swiss Exchange and provide ultra low latency in trading, 35 micro seconds from trader to the matcher and back to the trader.</a:t>
            </a:r>
          </a:p>
          <a:p>
            <a:endParaRPr lang="en-US" baseline="0" dirty="0" smtClean="0"/>
          </a:p>
          <a:p>
            <a:r>
              <a:rPr lang="en-US" baseline="0" dirty="0" smtClean="0"/>
              <a:t>So our </a:t>
            </a:r>
            <a:r>
              <a:rPr lang="en-US" baseline="0" dirty="0" err="1" smtClean="0"/>
              <a:t>speciality</a:t>
            </a:r>
            <a:r>
              <a:rPr lang="en-US" baseline="0" dirty="0" smtClean="0"/>
              <a:t> is low latency, but that is not all…</a:t>
            </a:r>
          </a:p>
        </p:txBody>
      </p:sp>
    </p:spTree>
    <p:extLst>
      <p:ext uri="{BB962C8B-B14F-4D97-AF65-F5344CB8AC3E}">
        <p14:creationId xmlns:p14="http://schemas.microsoft.com/office/powerpoint/2010/main" val="1769777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the Swiss</a:t>
            </a:r>
            <a:r>
              <a:rPr lang="en-US" baseline="0" dirty="0" smtClean="0"/>
              <a:t> CSD, storing values of all kinds, physically as well as electronically, security and data consistency is crucial</a:t>
            </a:r>
          </a:p>
          <a:p>
            <a:endParaRPr lang="en-US" baseline="0" dirty="0" smtClean="0"/>
          </a:p>
          <a:p>
            <a:r>
              <a:rPr lang="en-US" baseline="0" dirty="0" smtClean="0"/>
              <a:t>We also process the Swiss Franc system for Swiss National Bank. So if you read about Swiss National Bank increasing liquidity to stabilize Forex markets, it is our IT transferring these Billions.</a:t>
            </a:r>
          </a:p>
          <a:p>
            <a:endParaRPr lang="en-US" baseline="0" dirty="0" smtClean="0"/>
          </a:p>
          <a:p>
            <a:r>
              <a:rPr lang="en-US" baseline="0" dirty="0" smtClean="0"/>
              <a:t>So another specialty is secure transactions, but there is more…</a:t>
            </a:r>
            <a:endParaRPr lang="en-US" dirty="0"/>
          </a:p>
        </p:txBody>
      </p:sp>
    </p:spTree>
    <p:extLst>
      <p:ext uri="{BB962C8B-B14F-4D97-AF65-F5344CB8AC3E}">
        <p14:creationId xmlns:p14="http://schemas.microsoft.com/office/powerpoint/2010/main" val="63483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information from hundreds of stock exchanges, which results in a message throughput you can compare to the flapping of wings in a swarm of birds</a:t>
            </a:r>
          </a:p>
          <a:p>
            <a:endParaRPr lang="en-US" baseline="0" dirty="0" smtClean="0">
              <a:sym typeface="Wingdings" panose="05000000000000000000" pitchFamily="2" charset="2"/>
            </a:endParaRPr>
          </a:p>
          <a:p>
            <a:pPr marL="457200" indent="-457200">
              <a:buFont typeface="Wingdings"/>
              <a:buChar char="à"/>
            </a:pPr>
            <a:r>
              <a:rPr lang="en-US" baseline="0" dirty="0" smtClean="0">
                <a:sym typeface="Wingdings" panose="05000000000000000000" pitchFamily="2" charset="2"/>
              </a:rPr>
              <a:t>Our systems have to provide maximum throughput and it grows faster than Moor’s Law</a:t>
            </a:r>
          </a:p>
          <a:p>
            <a:pPr marL="457200" indent="-457200">
              <a:buFont typeface="Wingdings"/>
              <a:buChar char="à"/>
            </a:pPr>
            <a:endParaRPr lang="en-US" baseline="0" dirty="0" smtClean="0">
              <a:sym typeface="Wingdings" panose="05000000000000000000" pitchFamily="2" charset="2"/>
            </a:endParaRPr>
          </a:p>
          <a:p>
            <a:pPr marL="0" indent="0">
              <a:buFont typeface="Wingdings"/>
              <a:buNone/>
            </a:pPr>
            <a:r>
              <a:rPr lang="en-US" baseline="0" dirty="0" smtClean="0">
                <a:sym typeface="Wingdings" panose="05000000000000000000" pitchFamily="2" charset="2"/>
              </a:rPr>
              <a:t>An there is more…</a:t>
            </a:r>
            <a:endParaRPr lang="en-US" dirty="0"/>
          </a:p>
        </p:txBody>
      </p:sp>
    </p:spTree>
    <p:extLst>
      <p:ext uri="{BB962C8B-B14F-4D97-AF65-F5344CB8AC3E}">
        <p14:creationId xmlns:p14="http://schemas.microsoft.com/office/powerpoint/2010/main" val="275088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baseline="0" dirty="0" smtClean="0"/>
              <a:t>process payments around the clock with highest business availability while having ultimate data consistency.</a:t>
            </a:r>
          </a:p>
          <a:p>
            <a:r>
              <a:rPr lang="en-US" baseline="0" dirty="0" smtClean="0"/>
              <a:t>(we can not simply be available, we have to process every payment once and exactly once)</a:t>
            </a:r>
          </a:p>
          <a:p>
            <a:endParaRPr lang="en-US" baseline="0" dirty="0" smtClean="0"/>
          </a:p>
          <a:p>
            <a:r>
              <a:rPr lang="en-US" baseline="0" dirty="0" smtClean="0">
                <a:sym typeface="Wingdings" panose="05000000000000000000" pitchFamily="2" charset="2"/>
              </a:rPr>
              <a:t> Our Systems have to be able to alter the database structure while providing data consistency and being online, if you already tried this, you can imagine the difficulties.</a:t>
            </a:r>
            <a:endParaRPr lang="en-US" dirty="0"/>
          </a:p>
        </p:txBody>
      </p:sp>
    </p:spTree>
    <p:extLst>
      <p:ext uri="{BB962C8B-B14F-4D97-AF65-F5344CB8AC3E}">
        <p14:creationId xmlns:p14="http://schemas.microsoft.com/office/powerpoint/2010/main" val="204822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GB" dirty="0" smtClean="0"/>
              <a:t>While</a:t>
            </a:r>
            <a:r>
              <a:rPr lang="en-GB" baseline="0" dirty="0" smtClean="0"/>
              <a:t> we are providing all these specialities with our IT, we are regulated by various regulators and standards organizations and are affected by the growing requirements.</a:t>
            </a:r>
          </a:p>
          <a:p>
            <a:endParaRPr lang="en-GB" baseline="0" dirty="0" smtClean="0"/>
          </a:p>
        </p:txBody>
      </p:sp>
    </p:spTree>
    <p:extLst>
      <p:ext uri="{BB962C8B-B14F-4D97-AF65-F5344CB8AC3E}">
        <p14:creationId xmlns:p14="http://schemas.microsoft.com/office/powerpoint/2010/main" val="169504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noProof="0" dirty="0" smtClean="0"/>
              <a:t>So why</a:t>
            </a:r>
            <a:r>
              <a:rPr lang="en-US" baseline="0" noProof="0" dirty="0" smtClean="0"/>
              <a:t> do we want to do DevOps. </a:t>
            </a:r>
          </a:p>
          <a:p>
            <a:endParaRPr lang="en-US" baseline="0" noProof="0" dirty="0" smtClean="0"/>
          </a:p>
          <a:p>
            <a:r>
              <a:rPr lang="en-US" baseline="0" noProof="0" dirty="0" smtClean="0"/>
              <a:t>As our business guys are very happy with our stability and reliability, there is room for improvement in time-to-market.</a:t>
            </a:r>
          </a:p>
          <a:p>
            <a:endParaRPr lang="en-US" baseline="0" noProof="0" dirty="0" smtClean="0"/>
          </a:p>
          <a:p>
            <a:r>
              <a:rPr lang="en-US" baseline="0" noProof="0" dirty="0" smtClean="0"/>
              <a:t>We are convinced that we have to be faster in launching new functionality and that DevOps is the right way.</a:t>
            </a:r>
            <a:endParaRPr lang="en-US" noProof="0" dirty="0"/>
          </a:p>
        </p:txBody>
      </p:sp>
    </p:spTree>
    <p:extLst>
      <p:ext uri="{BB962C8B-B14F-4D97-AF65-F5344CB8AC3E}">
        <p14:creationId xmlns:p14="http://schemas.microsoft.com/office/powerpoint/2010/main" val="110088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284163"/>
            <a:ext cx="5473700" cy="3081337"/>
          </a:xfrm>
        </p:spPr>
      </p:sp>
      <p:sp>
        <p:nvSpPr>
          <p:cNvPr id="3" name="Notes Placeholder 2"/>
          <p:cNvSpPr>
            <a:spLocks noGrp="1"/>
          </p:cNvSpPr>
          <p:nvPr>
            <p:ph type="body" idx="1"/>
          </p:nvPr>
        </p:nvSpPr>
        <p:spPr/>
        <p:txBody>
          <a:bodyPr/>
          <a:lstStyle/>
          <a:p>
            <a:r>
              <a:rPr lang="en-US" sz="1800" dirty="0" smtClean="0"/>
              <a:t>In 2015,</a:t>
            </a:r>
            <a:r>
              <a:rPr lang="en-US" sz="1800" baseline="0" dirty="0" smtClean="0"/>
              <a:t> we started our </a:t>
            </a:r>
            <a:r>
              <a:rPr lang="en-US" sz="1800" baseline="0" dirty="0" err="1" smtClean="0"/>
              <a:t>DevOps</a:t>
            </a:r>
            <a:r>
              <a:rPr lang="en-US" sz="1800" baseline="0" dirty="0" smtClean="0"/>
              <a:t> movement.</a:t>
            </a:r>
          </a:p>
          <a:p>
            <a:endParaRPr lang="en-US" sz="1800" baseline="0" dirty="0" smtClean="0"/>
          </a:p>
          <a:p>
            <a:r>
              <a:rPr lang="en-US" sz="1800" baseline="0" dirty="0" smtClean="0"/>
              <a:t>From the first day on, we focused on inspiring people and not on tools or technologies because we are convinced that it is the mindset that is most crucial to achieve a true DevOps organization. </a:t>
            </a:r>
          </a:p>
          <a:p>
            <a:endParaRPr lang="en-US" sz="1800" baseline="0" dirty="0" smtClean="0"/>
          </a:p>
          <a:p>
            <a:r>
              <a:rPr lang="en-US" sz="1800" baseline="0" dirty="0" smtClean="0"/>
              <a:t>We started with a small core team of a dozen key players and created our vision, defined our principles and of course we wear our shirts.</a:t>
            </a:r>
          </a:p>
          <a:p>
            <a:endParaRPr lang="en-US" sz="1800" baseline="0" dirty="0" smtClean="0"/>
          </a:p>
          <a:p>
            <a:r>
              <a:rPr lang="en-US" sz="1800" baseline="0" dirty="0" smtClean="0"/>
              <a:t>And since then, we scaled up by inspiring larger and larger communities of employees.</a:t>
            </a:r>
          </a:p>
          <a:p>
            <a:endParaRPr lang="en-US" sz="1800" baseline="0" dirty="0" smtClean="0"/>
          </a:p>
          <a:p>
            <a:r>
              <a:rPr lang="en-US" sz="1800" baseline="0" dirty="0" smtClean="0"/>
              <a:t>And of course, we also invest in automation and a scalable infrastructure.</a:t>
            </a:r>
            <a:endParaRPr lang="en-US" sz="1800" dirty="0"/>
          </a:p>
        </p:txBody>
      </p:sp>
    </p:spTree>
    <p:extLst>
      <p:ext uri="{BB962C8B-B14F-4D97-AF65-F5344CB8AC3E}">
        <p14:creationId xmlns:p14="http://schemas.microsoft.com/office/powerpoint/2010/main" val="2878666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slideMaster" Target="../slideMasters/slideMaster1.xml"/><Relationship Id="rId7" Type="http://schemas.openxmlformats.org/officeDocument/2006/relationships/image" Target="../media/image2.png"/><Relationship Id="rId8" Type="http://schemas.openxmlformats.org/officeDocument/2006/relationships/image" Target="../media/image3.png"/><Relationship Id="rId1" Type="http://schemas.openxmlformats.org/officeDocument/2006/relationships/tags" Target="../tags/tag6.xml"/><Relationship Id="rId2" Type="http://schemas.openxmlformats.org/officeDocument/2006/relationships/tags" Target="../tags/tag7.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Master" Target="../slideMasters/slideMaster1.xml"/><Relationship Id="rId8" Type="http://schemas.openxmlformats.org/officeDocument/2006/relationships/image" Target="../media/image12.jpg"/><Relationship Id="rId9" Type="http://schemas.openxmlformats.org/officeDocument/2006/relationships/image" Target="../media/image13.png"/><Relationship Id="rId1" Type="http://schemas.openxmlformats.org/officeDocument/2006/relationships/tags" Target="../tags/tag56.xml"/><Relationship Id="rId2"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Master" Target="../slideMasters/slideMaster1.xml"/><Relationship Id="rId8" Type="http://schemas.openxmlformats.org/officeDocument/2006/relationships/image" Target="../media/image14.jpg"/><Relationship Id="rId9" Type="http://schemas.openxmlformats.org/officeDocument/2006/relationships/image" Target="../media/image15.png"/><Relationship Id="rId10" Type="http://schemas.openxmlformats.org/officeDocument/2006/relationships/image" Target="../media/image1.png"/><Relationship Id="rId1" Type="http://schemas.openxmlformats.org/officeDocument/2006/relationships/tags" Target="../tags/tag62.xml"/><Relationship Id="rId2" Type="http://schemas.openxmlformats.org/officeDocument/2006/relationships/tags" Target="../tags/tag6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slideMaster" Target="../slideMasters/slideMaster1.xml"/><Relationship Id="rId8" Type="http://schemas.openxmlformats.org/officeDocument/2006/relationships/image" Target="../media/image16.jpg"/><Relationship Id="rId9" Type="http://schemas.openxmlformats.org/officeDocument/2006/relationships/image" Target="../media/image13.png"/><Relationship Id="rId1" Type="http://schemas.openxmlformats.org/officeDocument/2006/relationships/tags" Target="../tags/tag68.xml"/><Relationship Id="rId2" Type="http://schemas.openxmlformats.org/officeDocument/2006/relationships/tags" Target="../tags/tag6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tags" Target="../tags/tag74.xml"/><Relationship Id="rId2" Type="http://schemas.openxmlformats.org/officeDocument/2006/relationships/tags" Target="../tags/tag7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tags" Target="../tags/tag84.xml"/><Relationship Id="rId6" Type="http://schemas.openxmlformats.org/officeDocument/2006/relationships/tags" Target="../tags/tag85.xml"/><Relationship Id="rId7" Type="http://schemas.openxmlformats.org/officeDocument/2006/relationships/slideMaster" Target="../slideMasters/slideMaster1.xml"/><Relationship Id="rId8" Type="http://schemas.openxmlformats.org/officeDocument/2006/relationships/image" Target="../media/image19.png"/><Relationship Id="rId9" Type="http://schemas.openxmlformats.org/officeDocument/2006/relationships/image" Target="../media/image18.png"/><Relationship Id="rId1" Type="http://schemas.openxmlformats.org/officeDocument/2006/relationships/tags" Target="../tags/tag80.xml"/><Relationship Id="rId2" Type="http://schemas.openxmlformats.org/officeDocument/2006/relationships/tags" Target="../tags/tag8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tags" Target="../tags/tag91.xml"/><Relationship Id="rId7" Type="http://schemas.openxmlformats.org/officeDocument/2006/relationships/slideMaster" Target="../slideMasters/slideMaster1.xml"/><Relationship Id="rId8" Type="http://schemas.openxmlformats.org/officeDocument/2006/relationships/image" Target="../media/image20.png"/><Relationship Id="rId9" Type="http://schemas.openxmlformats.org/officeDocument/2006/relationships/image" Target="../media/image18.png"/><Relationship Id="rId1" Type="http://schemas.openxmlformats.org/officeDocument/2006/relationships/tags" Target="../tags/tag86.xml"/><Relationship Id="rId2" Type="http://schemas.openxmlformats.org/officeDocument/2006/relationships/tags" Target="../tags/tag8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slideMaster" Target="../slideMasters/slideMaster1.xml"/><Relationship Id="rId8" Type="http://schemas.openxmlformats.org/officeDocument/2006/relationships/image" Target="../media/image21.png"/><Relationship Id="rId9" Type="http://schemas.openxmlformats.org/officeDocument/2006/relationships/image" Target="../media/image18.png"/><Relationship Id="rId1" Type="http://schemas.openxmlformats.org/officeDocument/2006/relationships/tags" Target="../tags/tag92.xml"/><Relationship Id="rId2" Type="http://schemas.openxmlformats.org/officeDocument/2006/relationships/tags" Target="../tags/tag93.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slideMaster" Target="../slideMasters/slideMaster1.xml"/><Relationship Id="rId7" Type="http://schemas.openxmlformats.org/officeDocument/2006/relationships/image" Target="../media/image22.png"/><Relationship Id="rId1" Type="http://schemas.openxmlformats.org/officeDocument/2006/relationships/tags" Target="../tags/tag98.xml"/><Relationship Id="rId2" Type="http://schemas.openxmlformats.org/officeDocument/2006/relationships/tags" Target="../tags/tag9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05.xml"/><Relationship Id="rId4" Type="http://schemas.openxmlformats.org/officeDocument/2006/relationships/tags" Target="../tags/tag106.xml"/><Relationship Id="rId5" Type="http://schemas.openxmlformats.org/officeDocument/2006/relationships/tags" Target="../tags/tag107.xml"/><Relationship Id="rId6" Type="http://schemas.openxmlformats.org/officeDocument/2006/relationships/slideMaster" Target="../slideMasters/slideMaster1.xml"/><Relationship Id="rId7" Type="http://schemas.openxmlformats.org/officeDocument/2006/relationships/image" Target="../media/image23.png"/><Relationship Id="rId8" Type="http://schemas.openxmlformats.org/officeDocument/2006/relationships/image" Target="../media/image18.png"/><Relationship Id="rId1" Type="http://schemas.openxmlformats.org/officeDocument/2006/relationships/tags" Target="../tags/tag103.xml"/><Relationship Id="rId2" Type="http://schemas.openxmlformats.org/officeDocument/2006/relationships/tags" Target="../tags/tag10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0.xml"/><Relationship Id="rId4" Type="http://schemas.openxmlformats.org/officeDocument/2006/relationships/tags" Target="../tags/tag111.xml"/><Relationship Id="rId5" Type="http://schemas.openxmlformats.org/officeDocument/2006/relationships/tags" Target="../tags/tag112.xml"/><Relationship Id="rId6" Type="http://schemas.openxmlformats.org/officeDocument/2006/relationships/slideMaster" Target="../slideMasters/slideMaster1.xml"/><Relationship Id="rId7" Type="http://schemas.openxmlformats.org/officeDocument/2006/relationships/image" Target="../media/image24.png"/><Relationship Id="rId8" Type="http://schemas.openxmlformats.org/officeDocument/2006/relationships/image" Target="../media/image18.png"/><Relationship Id="rId1" Type="http://schemas.openxmlformats.org/officeDocument/2006/relationships/tags" Target="../tags/tag108.xml"/><Relationship Id="rId2" Type="http://schemas.openxmlformats.org/officeDocument/2006/relationships/tags" Target="../tags/tag109.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Master" Target="../slideMasters/slideMaster1.xml"/><Relationship Id="rId7" Type="http://schemas.openxmlformats.org/officeDocument/2006/relationships/image" Target="../media/image4.png"/><Relationship Id="rId8" Type="http://schemas.openxmlformats.org/officeDocument/2006/relationships/image" Target="../media/image5.png"/><Relationship Id="rId1" Type="http://schemas.openxmlformats.org/officeDocument/2006/relationships/tags" Target="../tags/tag11.xml"/><Relationship Id="rId2" Type="http://schemas.openxmlformats.org/officeDocument/2006/relationships/tags" Target="../tags/tag12.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15.xml"/><Relationship Id="rId4" Type="http://schemas.openxmlformats.org/officeDocument/2006/relationships/tags" Target="../tags/tag116.xml"/><Relationship Id="rId5" Type="http://schemas.openxmlformats.org/officeDocument/2006/relationships/tags" Target="../tags/tag117.xml"/><Relationship Id="rId6" Type="http://schemas.openxmlformats.org/officeDocument/2006/relationships/slideMaster" Target="../slideMasters/slideMaster1.xml"/><Relationship Id="rId7" Type="http://schemas.openxmlformats.org/officeDocument/2006/relationships/image" Target="../media/image25.png"/><Relationship Id="rId8" Type="http://schemas.openxmlformats.org/officeDocument/2006/relationships/image" Target="../media/image18.png"/><Relationship Id="rId1" Type="http://schemas.openxmlformats.org/officeDocument/2006/relationships/tags" Target="../tags/tag113.xml"/><Relationship Id="rId2" Type="http://schemas.openxmlformats.org/officeDocument/2006/relationships/tags" Target="../tags/tag11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0.xml"/><Relationship Id="rId4" Type="http://schemas.openxmlformats.org/officeDocument/2006/relationships/tags" Target="../tags/tag121.xml"/><Relationship Id="rId5" Type="http://schemas.openxmlformats.org/officeDocument/2006/relationships/tags" Target="../tags/tag122.xml"/><Relationship Id="rId6" Type="http://schemas.openxmlformats.org/officeDocument/2006/relationships/tags" Target="../tags/tag123.xml"/><Relationship Id="rId7" Type="http://schemas.openxmlformats.org/officeDocument/2006/relationships/slideMaster" Target="../slideMasters/slideMaster1.xml"/><Relationship Id="rId8" Type="http://schemas.openxmlformats.org/officeDocument/2006/relationships/image" Target="../media/image26.jpg"/><Relationship Id="rId1" Type="http://schemas.openxmlformats.org/officeDocument/2006/relationships/tags" Target="../tags/tag118.xml"/><Relationship Id="rId2" Type="http://schemas.openxmlformats.org/officeDocument/2006/relationships/tags" Target="../tags/tag1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slideMaster" Target="../slideMasters/slideMaster1.xml"/><Relationship Id="rId7" Type="http://schemas.openxmlformats.org/officeDocument/2006/relationships/image" Target="../media/image6.jpg"/><Relationship Id="rId8" Type="http://schemas.openxmlformats.org/officeDocument/2006/relationships/image" Target="../media/image5.png"/><Relationship Id="rId1" Type="http://schemas.openxmlformats.org/officeDocument/2006/relationships/tags" Target="../tags/tag16.xml"/><Relationship Id="rId2"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slideMaster" Target="../slideMasters/slideMaster1.xml"/><Relationship Id="rId8" Type="http://schemas.openxmlformats.org/officeDocument/2006/relationships/image" Target="../media/image7.png"/><Relationship Id="rId9" Type="http://schemas.openxmlformats.org/officeDocument/2006/relationships/image" Target="../media/image3.png"/><Relationship Id="rId10" Type="http://schemas.openxmlformats.org/officeDocument/2006/relationships/image" Target="../media/image8.png"/><Relationship Id="rId1" Type="http://schemas.openxmlformats.org/officeDocument/2006/relationships/tags" Target="../tags/tag21.xml"/><Relationship Id="rId2"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slideMaster" Target="../slideMasters/slideMaster1.xml"/><Relationship Id="rId7" Type="http://schemas.openxmlformats.org/officeDocument/2006/relationships/image" Target="../media/image9.jpg"/><Relationship Id="rId8" Type="http://schemas.openxmlformats.org/officeDocument/2006/relationships/image" Target="../media/image3.png"/><Relationship Id="rId1" Type="http://schemas.openxmlformats.org/officeDocument/2006/relationships/tags" Target="../tags/tag27.xml"/><Relationship Id="rId2" Type="http://schemas.openxmlformats.org/officeDocument/2006/relationships/tags" Target="../tags/tag28.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slideMaster" Target="../slideMasters/slideMaster1.xml"/><Relationship Id="rId1" Type="http://schemas.openxmlformats.org/officeDocument/2006/relationships/tags" Target="../tags/tag32.xml"/><Relationship Id="rId2"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slideMaster" Target="../slideMasters/slideMaster1.xml"/><Relationship Id="rId8" Type="http://schemas.openxmlformats.org/officeDocument/2006/relationships/image" Target="../media/image6.jpg"/><Relationship Id="rId9" Type="http://schemas.openxmlformats.org/officeDocument/2006/relationships/image" Target="../media/image1.png"/><Relationship Id="rId1" Type="http://schemas.openxmlformats.org/officeDocument/2006/relationships/tags" Target="../tags/tag38.xml"/><Relationship Id="rId2" Type="http://schemas.openxmlformats.org/officeDocument/2006/relationships/tags" Target="../tags/tag39.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tags" Target="../tags/tag49.xml"/><Relationship Id="rId7" Type="http://schemas.openxmlformats.org/officeDocument/2006/relationships/slideMaster" Target="../slideMasters/slideMaster1.xml"/><Relationship Id="rId8" Type="http://schemas.openxmlformats.org/officeDocument/2006/relationships/image" Target="../media/image10.jpg"/><Relationship Id="rId9" Type="http://schemas.openxmlformats.org/officeDocument/2006/relationships/image" Target="../media/image1.png"/><Relationship Id="rId1" Type="http://schemas.openxmlformats.org/officeDocument/2006/relationships/tags" Target="../tags/tag44.xml"/><Relationship Id="rId2"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tags" Target="../tags/tag55.xml"/><Relationship Id="rId7" Type="http://schemas.openxmlformats.org/officeDocument/2006/relationships/slideMaster" Target="../slideMasters/slideMaster1.xml"/><Relationship Id="rId8" Type="http://schemas.openxmlformats.org/officeDocument/2006/relationships/image" Target="../media/image11.jpg"/><Relationship Id="rId9" Type="http://schemas.openxmlformats.org/officeDocument/2006/relationships/image" Target="../media/image1.png"/><Relationship Id="rId1" Type="http://schemas.openxmlformats.org/officeDocument/2006/relationships/tags" Target="../tags/tag50.xml"/><Relationship Id="rId2"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2" name="Bild 1" descr="PPT_16-9_3.png"/>
          <p:cNvPicPr>
            <a:picLocks noChangeAspect="1"/>
          </p:cNvPicPr>
          <p:nvPr/>
        </p:nvPicPr>
        <p:blipFill rotWithShape="1">
          <a:blip r:embed="rId7">
            <a:extLst>
              <a:ext uri="{28A0092B-C50C-407E-A947-70E740481C1C}">
                <a14:useLocalDpi xmlns:a14="http://schemas.microsoft.com/office/drawing/2010/main" val="0"/>
              </a:ext>
            </a:extLst>
          </a:blip>
          <a:srcRect t="54295"/>
          <a:stretch/>
        </p:blipFill>
        <p:spPr>
          <a:xfrm>
            <a:off x="0" y="2801597"/>
            <a:ext cx="9145278" cy="2353019"/>
          </a:xfrm>
          <a:prstGeom prst="rect">
            <a:avLst/>
          </a:prstGeom>
        </p:spPr>
      </p:pic>
      <p:sp>
        <p:nvSpPr>
          <p:cNvPr id="13" name="Textplatzhalter 64"/>
          <p:cNvSpPr>
            <a:spLocks noGrp="1"/>
          </p:cNvSpPr>
          <p:nvPr>
            <p:ph type="body" sz="quarter" idx="11" hasCustomPrompt="1"/>
            <p:custDataLst>
              <p:tags r:id="rId1"/>
            </p:custDataLst>
          </p:nvPr>
        </p:nvSpPr>
        <p:spPr>
          <a:xfrm>
            <a:off x="1014384" y="2651366"/>
            <a:ext cx="3759230" cy="372680"/>
          </a:xfrm>
        </p:spPr>
        <p:txBody>
          <a:bodyPr wrap="none" lIns="0" rIns="0">
            <a:noAutofit/>
          </a:bodyPr>
          <a:lstStyle>
            <a:lvl1pPr marL="0" indent="0">
              <a:buFontTx/>
              <a:buNone/>
              <a:defRPr sz="1400" baseline="0">
                <a:solidFill>
                  <a:srgbClr val="000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Author, Date</a:t>
            </a:r>
            <a:endParaRPr lang="en-US" dirty="0"/>
          </a:p>
        </p:txBody>
      </p:sp>
      <p:sp>
        <p:nvSpPr>
          <p:cNvPr id="16" name="Titel 1"/>
          <p:cNvSpPr>
            <a:spLocks noGrp="1"/>
          </p:cNvSpPr>
          <p:nvPr>
            <p:ph type="ctrTitle" hasCustomPrompt="1"/>
            <p:custDataLst>
              <p:tags r:id="rId2"/>
            </p:custDataLst>
          </p:nvPr>
        </p:nvSpPr>
        <p:spPr>
          <a:xfrm>
            <a:off x="1003801" y="1041488"/>
            <a:ext cx="5670053" cy="924068"/>
          </a:xfrm>
          <a:prstGeom prst="rect">
            <a:avLst/>
          </a:prstGeom>
        </p:spPr>
        <p:txBody>
          <a:bodyPr lIns="0" tIns="0" rIns="0" bIns="0"/>
          <a:lstStyle>
            <a:lvl1pPr>
              <a:defRPr sz="3000">
                <a:solidFill>
                  <a:srgbClr val="000000"/>
                </a:solidFill>
              </a:defRPr>
            </a:lvl1pPr>
          </a:lstStyle>
          <a:p>
            <a:r>
              <a:rPr lang="en-US" noProof="0" dirty="0" smtClean="0"/>
              <a:t>Click to add title</a:t>
            </a:r>
            <a:endParaRPr lang="en-US" noProof="0" dirty="0"/>
          </a:p>
        </p:txBody>
      </p:sp>
      <p:sp>
        <p:nvSpPr>
          <p:cNvPr id="22" name="Untertitel 2"/>
          <p:cNvSpPr>
            <a:spLocks noGrp="1"/>
          </p:cNvSpPr>
          <p:nvPr>
            <p:ph type="subTitle" idx="1" hasCustomPrompt="1"/>
            <p:custDataLst>
              <p:tags r:id="rId3"/>
            </p:custDataLst>
          </p:nvPr>
        </p:nvSpPr>
        <p:spPr>
          <a:xfrm>
            <a:off x="1003801" y="1965556"/>
            <a:ext cx="5670053"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endParaRPr lang="en-US" noProof="0" dirty="0"/>
          </a:p>
        </p:txBody>
      </p:sp>
      <p:pic>
        <p:nvPicPr>
          <p:cNvPr id="3" name="Picture 2"/>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6800" y="0"/>
            <a:ext cx="5510253" cy="1223971"/>
          </a:xfrm>
          <a:prstGeom prst="rect">
            <a:avLst/>
          </a:prstGeom>
        </p:spPr>
      </p:pic>
      <p:sp>
        <p:nvSpPr>
          <p:cNvPr id="8" name="Textfeld 7"/>
          <p:cNvSpPr txBox="1"/>
          <p:nvPr>
            <p:custDataLst>
              <p:tags r:id="rId5"/>
            </p:custDataLst>
          </p:nvPr>
        </p:nvSpPr>
        <p:spPr>
          <a:xfrm>
            <a:off x="1014465" y="2924648"/>
            <a:ext cx="3757560" cy="215444"/>
          </a:xfrm>
          <a:prstGeom prst="rect">
            <a:avLst/>
          </a:prstGeom>
          <a:noFill/>
        </p:spPr>
        <p:txBody>
          <a:bodyPr wrap="square" lIns="0" tIns="0" rIns="0" bIns="0" rtlCol="0">
            <a:spAutoFit/>
          </a:bodyPr>
          <a:lstStyle/>
          <a:p>
            <a:endParaRPr lang="en-US" sz="1400" dirty="0">
              <a:latin typeface="Arial" pitchFamily="34" charset="0"/>
              <a:cs typeface="Arial" pitchFamily="34" charset="0"/>
            </a:endParaRPr>
          </a:p>
        </p:txBody>
      </p:sp>
    </p:spTree>
    <p:extLst>
      <p:ext uri="{BB962C8B-B14F-4D97-AF65-F5344CB8AC3E}">
        <p14:creationId xmlns:p14="http://schemas.microsoft.com/office/powerpoint/2010/main" val="427202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4" name="Bild 3" descr="PAT_2299_divider.jpg"/>
          <p:cNvPicPr>
            <a:picLocks noChangeAspect="1"/>
          </p:cNvPicPr>
          <p:nvPr/>
        </p:nvPicPr>
        <p:blipFill rotWithShape="1">
          <a:blip r:embed="rId8">
            <a:extLst>
              <a:ext uri="{28A0092B-C50C-407E-A947-70E740481C1C}">
                <a14:useLocalDpi xmlns:a14="http://schemas.microsoft.com/office/drawing/2010/main" val="0"/>
              </a:ext>
            </a:extLst>
          </a:blip>
          <a:srcRect t="11083" b="20907"/>
          <a:stretch/>
        </p:blipFill>
        <p:spPr>
          <a:xfrm>
            <a:off x="0" y="0"/>
            <a:ext cx="9144000" cy="1714500"/>
          </a:xfrm>
          <a:prstGeom prst="rect">
            <a:avLst/>
          </a:prstGeom>
        </p:spPr>
      </p:pic>
      <p:pic>
        <p:nvPicPr>
          <p:cNvPr id="2" name="Bild 1" descr="PPT_16-9_4.png"/>
          <p:cNvPicPr>
            <a:picLocks noChangeAspect="1"/>
          </p:cNvPicPr>
          <p:nvPr/>
        </p:nvPicPr>
        <p:blipFill rotWithShape="1">
          <a:blip r:embed="rId9">
            <a:extLst>
              <a:ext uri="{28A0092B-C50C-407E-A947-70E740481C1C}">
                <a14:useLocalDpi xmlns:a14="http://schemas.microsoft.com/office/drawing/2010/main" val="0"/>
              </a:ext>
            </a:extLst>
          </a:blip>
          <a:srcRect t="22633" b="55597"/>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996951"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en-US" dirty="0" smtClean="0"/>
              <a:t>Chapter 1</a:t>
            </a:r>
          </a:p>
          <a:p>
            <a:pPr lvl="0"/>
            <a:r>
              <a:rPr lang="en-US" dirty="0" smtClean="0"/>
              <a:t>Chapter 2</a:t>
            </a:r>
          </a:p>
          <a:p>
            <a:pPr lvl="0"/>
            <a:r>
              <a:rPr lang="en-US" dirty="0" smtClean="0"/>
              <a:t>Chapter 3</a:t>
            </a:r>
            <a:endParaRPr lang="en-US" dirty="0"/>
          </a:p>
        </p:txBody>
      </p:sp>
      <p:sp>
        <p:nvSpPr>
          <p:cNvPr id="14" name="Titel 1"/>
          <p:cNvSpPr>
            <a:spLocks noGrp="1"/>
          </p:cNvSpPr>
          <p:nvPr>
            <p:ph type="title" hasCustomPrompt="1"/>
            <p:custDataLst>
              <p:tags r:id="rId2"/>
            </p:custDataLst>
          </p:nvPr>
        </p:nvSpPr>
        <p:spPr>
          <a:xfrm>
            <a:off x="1018617" y="278042"/>
            <a:ext cx="7614208" cy="704094"/>
          </a:xfrm>
        </p:spPr>
        <p:txBody>
          <a:bodyPr>
            <a:normAutofit/>
          </a:bodyPr>
          <a:lstStyle>
            <a:lvl1pPr>
              <a:defRPr sz="2400">
                <a:solidFill>
                  <a:srgbClr val="FFFFFF"/>
                </a:solidFill>
              </a:defRPr>
            </a:lvl1pPr>
          </a:lstStyle>
          <a:p>
            <a:r>
              <a:rPr lang="en-US" dirty="0" smtClean="0"/>
              <a:t>Agenda</a:t>
            </a:r>
            <a:endParaRPr lang="en-US" dirty="0"/>
          </a:p>
        </p:txBody>
      </p:sp>
      <p:sp>
        <p:nvSpPr>
          <p:cNvPr id="9"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14E4914A-0FC4-4D20-823E-4A7130689010}" type="datetime1">
              <a:rPr lang="en-GB" smtClean="0"/>
              <a:t>8/17/16</a:t>
            </a:fld>
            <a:endParaRPr lang="en-US" dirty="0"/>
          </a:p>
        </p:txBody>
      </p:sp>
      <p:sp>
        <p:nvSpPr>
          <p:cNvPr id="11" name="Textfeld 10"/>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5" name="Textfeld 14"/>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184525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5" name="Bild 4" descr="PAT_3702_divider2.jpg"/>
          <p:cNvPicPr>
            <a:picLocks noChangeAspect="1"/>
          </p:cNvPicPr>
          <p:nvPr/>
        </p:nvPicPr>
        <p:blipFill rotWithShape="1">
          <a:blip r:embed="rId8">
            <a:extLst>
              <a:ext uri="{28A0092B-C50C-407E-A947-70E740481C1C}">
                <a14:useLocalDpi xmlns:a14="http://schemas.microsoft.com/office/drawing/2010/main" val="0"/>
              </a:ext>
            </a:extLst>
          </a:blip>
          <a:srcRect t="8019" b="22460"/>
          <a:stretch/>
        </p:blipFill>
        <p:spPr>
          <a:xfrm flipH="1">
            <a:off x="0" y="3"/>
            <a:ext cx="9144000" cy="1752600"/>
          </a:xfrm>
          <a:prstGeom prst="rect">
            <a:avLst/>
          </a:prstGeom>
        </p:spPr>
      </p:pic>
      <p:pic>
        <p:nvPicPr>
          <p:cNvPr id="3" name="Bild 2" descr="PPT_16-9_6.png"/>
          <p:cNvPicPr>
            <a:picLocks noChangeAspect="1"/>
          </p:cNvPicPr>
          <p:nvPr/>
        </p:nvPicPr>
        <p:blipFill rotWithShape="1">
          <a:blip r:embed="rId9">
            <a:extLst>
              <a:ext uri="{28A0092B-C50C-407E-A947-70E740481C1C}">
                <a14:useLocalDpi xmlns:a14="http://schemas.microsoft.com/office/drawing/2010/main" val="0"/>
              </a:ext>
            </a:extLst>
          </a:blip>
          <a:srcRect t="21461"/>
          <a:stretch/>
        </p:blipFill>
        <p:spPr>
          <a:xfrm>
            <a:off x="0" y="1111253"/>
            <a:ext cx="9138928" cy="4043363"/>
          </a:xfrm>
          <a:prstGeom prst="rect">
            <a:avLst/>
          </a:prstGeom>
        </p:spPr>
      </p:pic>
      <p:sp>
        <p:nvSpPr>
          <p:cNvPr id="13" name="Inhaltsplatzhalter 2"/>
          <p:cNvSpPr>
            <a:spLocks noGrp="1"/>
          </p:cNvSpPr>
          <p:nvPr>
            <p:ph idx="1" hasCustomPrompt="1"/>
            <p:custDataLst>
              <p:tags r:id="rId1"/>
            </p:custDataLst>
          </p:nvPr>
        </p:nvSpPr>
        <p:spPr>
          <a:xfrm>
            <a:off x="996951" y="2516503"/>
            <a:ext cx="7648575" cy="1571313"/>
          </a:xfrm>
        </p:spPr>
        <p:txBody>
          <a:bodyPr t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en-US" dirty="0" smtClean="0"/>
              <a:t>Chapter 1</a:t>
            </a:r>
          </a:p>
          <a:p>
            <a:pPr lvl="0"/>
            <a:r>
              <a:rPr lang="en-US" dirty="0" smtClean="0"/>
              <a:t>Chapter 2</a:t>
            </a:r>
          </a:p>
          <a:p>
            <a:pPr lvl="0"/>
            <a:r>
              <a:rPr lang="en-US" dirty="0" smtClean="0"/>
              <a:t>Chapter 3</a:t>
            </a:r>
            <a:endParaRPr lang="en-US" dirty="0"/>
          </a:p>
        </p:txBody>
      </p:sp>
      <p:sp>
        <p:nvSpPr>
          <p:cNvPr id="14" name="Titel 1"/>
          <p:cNvSpPr>
            <a:spLocks noGrp="1"/>
          </p:cNvSpPr>
          <p:nvPr>
            <p:ph type="title" hasCustomPrompt="1"/>
            <p:custDataLst>
              <p:tags r:id="rId2"/>
            </p:custDataLst>
          </p:nvPr>
        </p:nvSpPr>
        <p:spPr>
          <a:xfrm>
            <a:off x="1018617" y="278042"/>
            <a:ext cx="7614208" cy="704094"/>
          </a:xfrm>
        </p:spPr>
        <p:txBody>
          <a:bodyPr>
            <a:normAutofit/>
          </a:bodyPr>
          <a:lstStyle>
            <a:lvl1pPr>
              <a:defRPr sz="2400">
                <a:solidFill>
                  <a:srgbClr val="000000"/>
                </a:solidFill>
              </a:defRPr>
            </a:lvl1pPr>
          </a:lstStyle>
          <a:p>
            <a:r>
              <a:rPr lang="en-US" dirty="0" smtClean="0"/>
              <a:t>Agenda</a:t>
            </a:r>
            <a:endParaRPr lang="en-US" dirty="0"/>
          </a:p>
        </p:txBody>
      </p:sp>
      <p:pic>
        <p:nvPicPr>
          <p:cNvPr id="11"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D20EFCF4-6915-442D-BD24-05D596ED3878}" type="datetime1">
              <a:rPr lang="en-GB" smtClean="0"/>
              <a:t>8/17/16</a:t>
            </a:fld>
            <a:endParaRPr lang="en-US" dirty="0"/>
          </a:p>
        </p:txBody>
      </p:sp>
      <p:sp>
        <p:nvSpPr>
          <p:cNvPr id="16" name="Textfeld 15"/>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5" name="Textfeld 14"/>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3308391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3" name="Bild 2" descr="PAT_3556 1_divider.jpg"/>
          <p:cNvPicPr>
            <a:picLocks noChangeAspect="1"/>
          </p:cNvPicPr>
          <p:nvPr/>
        </p:nvPicPr>
        <p:blipFill rotWithShape="1">
          <a:blip r:embed="rId8">
            <a:extLst>
              <a:ext uri="{28A0092B-C50C-407E-A947-70E740481C1C}">
                <a14:useLocalDpi xmlns:a14="http://schemas.microsoft.com/office/drawing/2010/main" val="0"/>
              </a:ext>
            </a:extLst>
          </a:blip>
          <a:srcRect t="9320" b="22670"/>
          <a:stretch/>
        </p:blipFill>
        <p:spPr>
          <a:xfrm>
            <a:off x="0" y="0"/>
            <a:ext cx="9144000" cy="1714500"/>
          </a:xfrm>
          <a:prstGeom prst="rect">
            <a:avLst/>
          </a:prstGeom>
        </p:spPr>
      </p:pic>
      <p:pic>
        <p:nvPicPr>
          <p:cNvPr id="2" name="Bild 1" descr="PPT_16-9_4.png"/>
          <p:cNvPicPr>
            <a:picLocks noChangeAspect="1"/>
          </p:cNvPicPr>
          <p:nvPr/>
        </p:nvPicPr>
        <p:blipFill rotWithShape="1">
          <a:blip r:embed="rId9">
            <a:extLst>
              <a:ext uri="{28A0092B-C50C-407E-A947-70E740481C1C}">
                <a14:useLocalDpi xmlns:a14="http://schemas.microsoft.com/office/drawing/2010/main" val="0"/>
              </a:ext>
            </a:extLst>
          </a:blip>
          <a:srcRect t="22633" b="55597"/>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996951"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en-US" dirty="0" smtClean="0"/>
              <a:t>Chapter 1</a:t>
            </a:r>
          </a:p>
          <a:p>
            <a:pPr lvl="0"/>
            <a:r>
              <a:rPr lang="en-US" dirty="0" smtClean="0"/>
              <a:t>Chapter 2</a:t>
            </a:r>
          </a:p>
          <a:p>
            <a:pPr lvl="0"/>
            <a:r>
              <a:rPr lang="en-US" dirty="0" smtClean="0"/>
              <a:t>Chapter 3</a:t>
            </a:r>
            <a:endParaRPr lang="en-US" dirty="0"/>
          </a:p>
        </p:txBody>
      </p:sp>
      <p:sp>
        <p:nvSpPr>
          <p:cNvPr id="14" name="Titel 1"/>
          <p:cNvSpPr>
            <a:spLocks noGrp="1"/>
          </p:cNvSpPr>
          <p:nvPr>
            <p:ph type="title" hasCustomPrompt="1"/>
            <p:custDataLst>
              <p:tags r:id="rId2"/>
            </p:custDataLst>
          </p:nvPr>
        </p:nvSpPr>
        <p:spPr>
          <a:xfrm>
            <a:off x="1018617" y="278042"/>
            <a:ext cx="7614208" cy="704094"/>
          </a:xfrm>
        </p:spPr>
        <p:txBody>
          <a:bodyPr>
            <a:normAutofit/>
          </a:bodyPr>
          <a:lstStyle>
            <a:lvl1pPr>
              <a:defRPr sz="2400">
                <a:solidFill>
                  <a:schemeClr val="tx1"/>
                </a:solidFill>
              </a:defRPr>
            </a:lvl1pPr>
          </a:lstStyle>
          <a:p>
            <a:r>
              <a:rPr lang="en-US" dirty="0" smtClean="0"/>
              <a:t>Agenda</a:t>
            </a:r>
            <a:endParaRPr lang="en-US"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5BD2F89A-CF9C-417B-8E99-3E449FB50859}" type="datetime1">
              <a:rPr lang="en-GB" smtClean="0"/>
              <a:t>8/17/16</a:t>
            </a:fld>
            <a:endParaRPr lang="en-US"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2737381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Inhalt_Farbe">
    <p:spTree>
      <p:nvGrpSpPr>
        <p:cNvPr id="1" name=""/>
        <p:cNvGrpSpPr/>
        <p:nvPr/>
      </p:nvGrpSpPr>
      <p:grpSpPr>
        <a:xfrm>
          <a:off x="0" y="0"/>
          <a:ext cx="0" cy="0"/>
          <a:chOff x="0" y="0"/>
          <a:chExt cx="0" cy="0"/>
        </a:xfrm>
      </p:grpSpPr>
      <p:pic>
        <p:nvPicPr>
          <p:cNvPr id="5" name="Bild 4" descr="PPT_16-9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2" name="Titel 1"/>
          <p:cNvSpPr>
            <a:spLocks noGrp="1"/>
          </p:cNvSpPr>
          <p:nvPr>
            <p:ph type="title" hasCustomPrompt="1"/>
            <p:custDataLst>
              <p:tags r:id="rId1"/>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sp>
        <p:nvSpPr>
          <p:cNvPr id="4" name="Content Placeholder 1"/>
          <p:cNvSpPr>
            <a:spLocks noGrp="1"/>
          </p:cNvSpPr>
          <p:nvPr>
            <p:ph idx="1" hasCustomPrompt="1"/>
            <p:custDataLst>
              <p:tags r:id="rId2"/>
            </p:custDataLst>
          </p:nvPr>
        </p:nvSpPr>
        <p:spPr>
          <a:xfrm>
            <a:off x="996955" y="1169989"/>
            <a:ext cx="7642225" cy="3286124"/>
          </a:xfrm>
        </p:spPr>
        <p:txBody>
          <a:bodyPr>
            <a:normAutofit/>
          </a:bodyPr>
          <a:lstStyle>
            <a:lvl1pPr marL="285750" indent="-285750">
              <a:buFont typeface="Arial"/>
              <a:buChar char="•"/>
              <a:defRPr sz="1800">
                <a:solidFill>
                  <a:srgbClr val="FFFFFF"/>
                </a:solidFill>
              </a:defRPr>
            </a:lvl1pPr>
          </a:lstStyle>
          <a:p>
            <a:r>
              <a:rPr lang="en-US" dirty="0" smtClean="0"/>
              <a:t>Click to add text</a:t>
            </a:r>
            <a:endParaRPr lang="en-US" dirty="0"/>
          </a:p>
        </p:txBody>
      </p:sp>
      <p:pic>
        <p:nvPicPr>
          <p:cNvPr id="13" name="Grafik 1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FF0483A0-3519-4696-9138-3D22812EF1B4}" type="datetime1">
              <a:rPr lang="en-GB" smtClean="0"/>
              <a:t>8/17/16</a:t>
            </a:fld>
            <a:endParaRPr lang="en-US"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4014079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Inhalt_Farbe">
    <p:spTree>
      <p:nvGrpSpPr>
        <p:cNvPr id="1" name=""/>
        <p:cNvGrpSpPr/>
        <p:nvPr/>
      </p:nvGrpSpPr>
      <p:grpSpPr>
        <a:xfrm>
          <a:off x="0" y="0"/>
          <a:ext cx="0" cy="0"/>
          <a:chOff x="0" y="0"/>
          <a:chExt cx="0" cy="0"/>
        </a:xfrm>
      </p:grpSpPr>
      <p:pic>
        <p:nvPicPr>
          <p:cNvPr id="5" name="Bild 4" descr="PPT_16-9_1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996955" y="1169989"/>
            <a:ext cx="7642225" cy="3286124"/>
          </a:xfrm>
        </p:spPr>
        <p:txBody>
          <a:bodyPr>
            <a:normAutofit/>
          </a:bodyPr>
          <a:lstStyle>
            <a:lvl1pPr marL="285750" indent="-285750">
              <a:buFont typeface="Arial"/>
              <a:buChar char="•"/>
              <a:defRPr sz="1800">
                <a:solidFill>
                  <a:srgbClr val="FFFFFF"/>
                </a:solidFill>
              </a:defRPr>
            </a:lvl1pPr>
          </a:lstStyle>
          <a:p>
            <a:r>
              <a:rPr lang="en-US" dirty="0" smtClean="0"/>
              <a:t>Click to add text</a:t>
            </a:r>
            <a:endParaRPr lang="en-US" dirty="0"/>
          </a:p>
        </p:txBody>
      </p:sp>
      <p:pic>
        <p:nvPicPr>
          <p:cNvPr id="13" name="Grafik 1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4FF22ECC-D965-40E2-832A-27B06FEA0DE8}" type="datetime1">
              <a:rPr lang="en-GB" smtClean="0"/>
              <a:t>8/17/16</a:t>
            </a:fld>
            <a:endParaRPr lang="en-US" dirty="0"/>
          </a:p>
        </p:txBody>
      </p:sp>
      <p:sp>
        <p:nvSpPr>
          <p:cNvPr id="15" name="Textfeld 14"/>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94449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Inhalt_Farbe">
    <p:spTree>
      <p:nvGrpSpPr>
        <p:cNvPr id="1" name=""/>
        <p:cNvGrpSpPr/>
        <p:nvPr/>
      </p:nvGrpSpPr>
      <p:grpSpPr>
        <a:xfrm>
          <a:off x="0" y="0"/>
          <a:ext cx="0" cy="0"/>
          <a:chOff x="0" y="0"/>
          <a:chExt cx="0" cy="0"/>
        </a:xfrm>
      </p:grpSpPr>
      <p:pic>
        <p:nvPicPr>
          <p:cNvPr id="3" name="Bild 2" descr="PPT_16-9_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996955" y="1169989"/>
            <a:ext cx="7642225" cy="3286124"/>
          </a:xfrm>
        </p:spPr>
        <p:txBody>
          <a:bodyPr>
            <a:normAutofit/>
          </a:bodyPr>
          <a:lstStyle>
            <a:lvl1pPr marL="285750" indent="-285750">
              <a:buFont typeface="Arial"/>
              <a:buChar char="•"/>
              <a:defRPr sz="1800">
                <a:solidFill>
                  <a:srgbClr val="FFFFFF"/>
                </a:solidFill>
              </a:defRPr>
            </a:lvl1pPr>
          </a:lstStyle>
          <a:p>
            <a:r>
              <a:rPr lang="en-US" dirty="0" smtClean="0"/>
              <a:t>Click to add text</a:t>
            </a:r>
            <a:endParaRPr lang="en-US" dirty="0"/>
          </a:p>
        </p:txBody>
      </p:sp>
      <p:pic>
        <p:nvPicPr>
          <p:cNvPr id="13" name="Grafik 1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E84D83F5-7027-4557-8308-59F0E2F9F335}" type="datetime1">
              <a:rPr lang="en-GB" smtClean="0"/>
              <a:t>8/17/16</a:t>
            </a:fld>
            <a:endParaRPr lang="en-US"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05992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Inhalt_Farbe">
    <p:spTree>
      <p:nvGrpSpPr>
        <p:cNvPr id="1" name=""/>
        <p:cNvGrpSpPr/>
        <p:nvPr/>
      </p:nvGrpSpPr>
      <p:grpSpPr>
        <a:xfrm>
          <a:off x="0" y="0"/>
          <a:ext cx="0" cy="0"/>
          <a:chOff x="0" y="0"/>
          <a:chExt cx="0" cy="0"/>
        </a:xfrm>
      </p:grpSpPr>
      <p:pic>
        <p:nvPicPr>
          <p:cNvPr id="5" name="Bild 4" descr="PPT_16-9_1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996955" y="1169989"/>
            <a:ext cx="7642225" cy="3286124"/>
          </a:xfrm>
        </p:spPr>
        <p:txBody>
          <a:bodyPr>
            <a:normAutofit/>
          </a:bodyPr>
          <a:lstStyle>
            <a:lvl1pPr marL="285750" indent="-285750">
              <a:buFont typeface="Arial"/>
              <a:buChar char="•"/>
              <a:defRPr sz="1800">
                <a:solidFill>
                  <a:srgbClr val="FFFFFF"/>
                </a:solidFill>
              </a:defRPr>
            </a:lvl1pPr>
          </a:lstStyle>
          <a:p>
            <a:r>
              <a:rPr lang="en-US" dirty="0" smtClean="0"/>
              <a:t>Click to add text</a:t>
            </a:r>
            <a:endParaRPr lang="en-US" dirty="0"/>
          </a:p>
        </p:txBody>
      </p:sp>
      <p:pic>
        <p:nvPicPr>
          <p:cNvPr id="13" name="Grafik 1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36CE575F-5C54-4CCA-A7AF-2AAA703BCAE7}" type="datetime1">
              <a:rPr lang="en-GB" smtClean="0"/>
              <a:t>8/17/16</a:t>
            </a:fld>
            <a:endParaRPr lang="en-US" dirty="0"/>
          </a:p>
        </p:txBody>
      </p:sp>
      <p:sp>
        <p:nvSpPr>
          <p:cNvPr id="15" name="Textfeld 14"/>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322399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Inhalt_Pace_Zitat">
    <p:spTree>
      <p:nvGrpSpPr>
        <p:cNvPr id="1" name=""/>
        <p:cNvGrpSpPr/>
        <p:nvPr/>
      </p:nvGrpSpPr>
      <p:grpSpPr>
        <a:xfrm>
          <a:off x="0" y="0"/>
          <a:ext cx="0" cy="0"/>
          <a:chOff x="0" y="0"/>
          <a:chExt cx="0" cy="0"/>
        </a:xfrm>
      </p:grpSpPr>
      <p:pic>
        <p:nvPicPr>
          <p:cNvPr id="5" name="Bild 4" descr="PPT_16-9_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38928" cy="5148263"/>
          </a:xfrm>
          <a:prstGeom prst="rect">
            <a:avLst/>
          </a:prstGeom>
        </p:spPr>
      </p:pic>
      <p:sp>
        <p:nvSpPr>
          <p:cNvPr id="4" name="Textplatzhalter 4"/>
          <p:cNvSpPr>
            <a:spLocks noGrp="1"/>
          </p:cNvSpPr>
          <p:nvPr>
            <p:ph type="body" sz="quarter" idx="13" hasCustomPrompt="1"/>
            <p:custDataLst>
              <p:tags r:id="rId1"/>
            </p:custDataLst>
          </p:nvPr>
        </p:nvSpPr>
        <p:spPr>
          <a:xfrm>
            <a:off x="990600" y="1994617"/>
            <a:ext cx="7659688" cy="519728"/>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here, for example, a quote”</a:t>
            </a:r>
          </a:p>
        </p:txBody>
      </p:sp>
      <p:sp>
        <p:nvSpPr>
          <p:cNvPr id="8"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CFEEEAC5-7797-4223-B327-5A49D3344617}" type="datetime1">
              <a:rPr lang="en-GB" smtClean="0"/>
              <a:t>8/17/16</a:t>
            </a:fld>
            <a:endParaRPr lang="en-US" dirty="0"/>
          </a:p>
        </p:txBody>
      </p:sp>
      <p:sp>
        <p:nvSpPr>
          <p:cNvPr id="9" name="Textfeld 8"/>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
        <p:nvSpPr>
          <p:cNvPr id="7" name="Foliennummernplatzhalter 3"/>
          <p:cNvSpPr>
            <a:spLocks noGrp="1"/>
          </p:cNvSpPr>
          <p:nvPr>
            <p:ph type="sldNum" sz="quarter" idx="4"/>
            <p:custDataLst>
              <p:tags r:id="rId4"/>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934957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Inhalt_Pace_Zitat">
    <p:spTree>
      <p:nvGrpSpPr>
        <p:cNvPr id="1" name=""/>
        <p:cNvGrpSpPr/>
        <p:nvPr/>
      </p:nvGrpSpPr>
      <p:grpSpPr>
        <a:xfrm>
          <a:off x="0" y="0"/>
          <a:ext cx="0" cy="0"/>
          <a:chOff x="0" y="0"/>
          <a:chExt cx="0" cy="0"/>
        </a:xfrm>
      </p:grpSpPr>
      <p:pic>
        <p:nvPicPr>
          <p:cNvPr id="2" name="Bild 1" descr="PPT_16-9_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990600" y="2731140"/>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here, for example, a quote”</a:t>
            </a:r>
          </a:p>
        </p:txBody>
      </p:sp>
      <p:pic>
        <p:nvPicPr>
          <p:cNvPr id="9"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1"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D12114B0-3220-48AD-AB9A-4A51BDC66FB1}" type="datetime1">
              <a:rPr lang="en-GB" smtClean="0"/>
              <a:t>8/17/16</a:t>
            </a:fld>
            <a:endParaRPr lang="en-US" dirty="0"/>
          </a:p>
        </p:txBody>
      </p:sp>
      <p:sp>
        <p:nvSpPr>
          <p:cNvPr id="12" name="Textfeld 11"/>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8" name="Foliennummernplatzhalter 3"/>
          <p:cNvSpPr>
            <a:spLocks noGrp="1"/>
          </p:cNvSpPr>
          <p:nvPr>
            <p:ph type="sldNum" sz="quarter" idx="4"/>
            <p:custDataLst>
              <p:tags r:id="rId4"/>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0" name="Textfeld 9"/>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717224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Inhalt_Pace_Zitat">
    <p:spTree>
      <p:nvGrpSpPr>
        <p:cNvPr id="1" name=""/>
        <p:cNvGrpSpPr/>
        <p:nvPr/>
      </p:nvGrpSpPr>
      <p:grpSpPr>
        <a:xfrm>
          <a:off x="0" y="0"/>
          <a:ext cx="0" cy="0"/>
          <a:chOff x="0" y="0"/>
          <a:chExt cx="0" cy="0"/>
        </a:xfrm>
      </p:grpSpPr>
      <p:pic>
        <p:nvPicPr>
          <p:cNvPr id="10" name="Bild 9" descr="PPT_16-9_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990600" y="2454344"/>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here, for example, a quote”</a:t>
            </a:r>
          </a:p>
        </p:txBody>
      </p:sp>
      <p:pic>
        <p:nvPicPr>
          <p:cNvPr id="9"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2"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2216A0E6-1D57-4BB3-8520-6210E78FCD44}" type="datetime1">
              <a:rPr lang="en-GB" smtClean="0"/>
              <a:t>8/17/16</a:t>
            </a:fld>
            <a:endParaRPr lang="en-US" dirty="0"/>
          </a:p>
        </p:txBody>
      </p:sp>
      <p:sp>
        <p:nvSpPr>
          <p:cNvPr id="13" name="Textfeld 12"/>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8" name="Foliennummernplatzhalter 3"/>
          <p:cNvSpPr>
            <a:spLocks noGrp="1"/>
          </p:cNvSpPr>
          <p:nvPr>
            <p:ph type="sldNum" sz="quarter" idx="4"/>
            <p:custDataLst>
              <p:tags r:id="rId4"/>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96383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2" name="Bild 1" descr="PPT_16-9_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178"/>
            <a:ext cx="9145278" cy="5148263"/>
          </a:xfrm>
          <a:prstGeom prst="rect">
            <a:avLst/>
          </a:prstGeom>
        </p:spPr>
      </p:pic>
      <p:sp>
        <p:nvSpPr>
          <p:cNvPr id="23" name="Textplatzhalter 64"/>
          <p:cNvSpPr>
            <a:spLocks noGrp="1"/>
          </p:cNvSpPr>
          <p:nvPr>
            <p:ph type="body" sz="quarter" idx="10" hasCustomPrompt="1"/>
            <p:custDataLst>
              <p:tags r:id="rId1"/>
            </p:custDataLst>
          </p:nvPr>
        </p:nvSpPr>
        <p:spPr>
          <a:xfrm>
            <a:off x="1014384" y="3108516"/>
            <a:ext cx="5126582" cy="372680"/>
          </a:xfrm>
        </p:spPr>
        <p:txBody>
          <a:bodyPr wrap="none" lIns="0" rIns="0">
            <a:noAutofit/>
          </a:bodyPr>
          <a:lstStyle>
            <a:lvl1pPr marL="0" indent="0">
              <a:buFontTx/>
              <a:buNone/>
              <a:defRPr sz="1400" baseline="0">
                <a:solidFill>
                  <a:srgbClr val="FFFFF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Author, Date</a:t>
            </a:r>
            <a:endParaRPr lang="en-US" dirty="0"/>
          </a:p>
        </p:txBody>
      </p:sp>
      <p:sp>
        <p:nvSpPr>
          <p:cNvPr id="24" name="Titel 1"/>
          <p:cNvSpPr>
            <a:spLocks noGrp="1"/>
          </p:cNvSpPr>
          <p:nvPr>
            <p:ph type="ctrTitle" hasCustomPrompt="1"/>
            <p:custDataLst>
              <p:tags r:id="rId2"/>
            </p:custDataLst>
          </p:nvPr>
        </p:nvSpPr>
        <p:spPr>
          <a:xfrm>
            <a:off x="1003801" y="1498641"/>
            <a:ext cx="7643315" cy="924068"/>
          </a:xfrm>
          <a:prstGeom prst="rect">
            <a:avLst/>
          </a:prstGeom>
        </p:spPr>
        <p:txBody>
          <a:bodyPr lIns="0" tIns="0" rIns="0" bIns="0"/>
          <a:lstStyle>
            <a:lvl1pPr>
              <a:defRPr sz="3000">
                <a:solidFill>
                  <a:srgbClr val="FFFFFF"/>
                </a:solidFill>
              </a:defRPr>
            </a:lvl1pPr>
          </a:lstStyle>
          <a:p>
            <a:r>
              <a:rPr lang="en-US" noProof="0" dirty="0" smtClean="0"/>
              <a:t>Click to add title</a:t>
            </a:r>
            <a:endParaRPr lang="en-US" noProof="0" dirty="0"/>
          </a:p>
        </p:txBody>
      </p:sp>
      <p:sp>
        <p:nvSpPr>
          <p:cNvPr id="26" name="Untertitel 2"/>
          <p:cNvSpPr>
            <a:spLocks noGrp="1"/>
          </p:cNvSpPr>
          <p:nvPr>
            <p:ph type="subTitle" idx="1" hasCustomPrompt="1"/>
            <p:custDataLst>
              <p:tags r:id="rId3"/>
            </p:custDataLst>
          </p:nvPr>
        </p:nvSpPr>
        <p:spPr>
          <a:xfrm>
            <a:off x="1003801" y="2422706"/>
            <a:ext cx="7643315" cy="685810"/>
          </a:xfrm>
          <a:prstGeom prst="rect">
            <a:avLst/>
          </a:prstGeom>
        </p:spPr>
        <p:txBody>
          <a:bodyPr lIns="0" tIns="0" rIns="0" bIns="0">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endParaRPr lang="en-US" noProof="0" dirty="0"/>
          </a:p>
        </p:txBody>
      </p:sp>
      <p:pic>
        <p:nvPicPr>
          <p:cNvPr id="3" name="Picture 2"/>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6800" y="0"/>
            <a:ext cx="5510329" cy="1225195"/>
          </a:xfrm>
          <a:prstGeom prst="rect">
            <a:avLst/>
          </a:prstGeom>
        </p:spPr>
      </p:pic>
      <p:sp>
        <p:nvSpPr>
          <p:cNvPr id="7" name="Textfeld 6"/>
          <p:cNvSpPr txBox="1"/>
          <p:nvPr>
            <p:custDataLst>
              <p:tags r:id="rId5"/>
            </p:custDataLst>
          </p:nvPr>
        </p:nvSpPr>
        <p:spPr>
          <a:xfrm>
            <a:off x="1014468" y="3381723"/>
            <a:ext cx="5141711" cy="215444"/>
          </a:xfrm>
          <a:prstGeom prst="rect">
            <a:avLst/>
          </a:prstGeom>
          <a:noFill/>
        </p:spPr>
        <p:txBody>
          <a:bodyPr wrap="square" lIns="0" tIns="0" rIns="0" bIns="0" rtlCol="0">
            <a:spAutoFit/>
          </a:bodyPr>
          <a:lstStyle/>
          <a:p>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19460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Inhalt_Pace_Zitat">
    <p:spTree>
      <p:nvGrpSpPr>
        <p:cNvPr id="1" name=""/>
        <p:cNvGrpSpPr/>
        <p:nvPr/>
      </p:nvGrpSpPr>
      <p:grpSpPr>
        <a:xfrm>
          <a:off x="0" y="0"/>
          <a:ext cx="0" cy="0"/>
          <a:chOff x="0" y="0"/>
          <a:chExt cx="0" cy="0"/>
        </a:xfrm>
      </p:grpSpPr>
      <p:pic>
        <p:nvPicPr>
          <p:cNvPr id="3" name="Bild 2" descr="PPT_16-9_1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990600" y="1080311"/>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here, for example, a quote”</a:t>
            </a:r>
          </a:p>
        </p:txBody>
      </p:sp>
      <p:pic>
        <p:nvPicPr>
          <p:cNvPr id="9" name="Grafik 1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993130" y="4749356"/>
            <a:ext cx="649225" cy="179832"/>
          </a:xfrm>
          <a:prstGeom prst="rect">
            <a:avLst/>
          </a:prstGeom>
        </p:spPr>
      </p:pic>
      <p:sp>
        <p:nvSpPr>
          <p:cNvPr id="11"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F1885DFE-AC9B-435E-B4BC-51B37292B5BA}" type="datetime1">
              <a:rPr lang="en-GB" smtClean="0"/>
              <a:t>8/17/16</a:t>
            </a:fld>
            <a:endParaRPr lang="en-US" dirty="0"/>
          </a:p>
        </p:txBody>
      </p:sp>
      <p:sp>
        <p:nvSpPr>
          <p:cNvPr id="12" name="Textfeld 11"/>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8" name="Foliennummernplatzhalter 3"/>
          <p:cNvSpPr>
            <a:spLocks noGrp="1"/>
          </p:cNvSpPr>
          <p:nvPr>
            <p:ph type="sldNum" sz="quarter" idx="4"/>
            <p:custDataLst>
              <p:tags r:id="rId4"/>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0" name="Textfeld 9"/>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54037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pic>
        <p:nvPicPr>
          <p:cNvPr id="2" name="Picture 1"/>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10" name="Title 1"/>
          <p:cNvSpPr>
            <a:spLocks noGrp="1"/>
          </p:cNvSpPr>
          <p:nvPr>
            <p:ph type="title"/>
            <p:custDataLst>
              <p:tags r:id="rId2"/>
            </p:custDataLst>
          </p:nvPr>
        </p:nvSpPr>
        <p:spPr>
          <a:xfrm>
            <a:off x="1080000" y="283763"/>
            <a:ext cx="7524000" cy="540500"/>
          </a:xfrm>
        </p:spPr>
        <p:txBody>
          <a:bodyPr/>
          <a:lstStyle/>
          <a:p>
            <a:r>
              <a:rPr lang="en-US" dirty="0" smtClean="0"/>
              <a:t>Click to edit Master title style</a:t>
            </a:r>
            <a:endParaRPr lang="en-US" dirty="0"/>
          </a:p>
        </p:txBody>
      </p:sp>
      <p:sp>
        <p:nvSpPr>
          <p:cNvPr id="12" name="Content Placeholder 2"/>
          <p:cNvSpPr>
            <a:spLocks noGrp="1"/>
          </p:cNvSpPr>
          <p:nvPr>
            <p:ph idx="1"/>
            <p:custDataLst>
              <p:tags r:id="rId3"/>
            </p:custDataLst>
          </p:nvPr>
        </p:nvSpPr>
        <p:spPr>
          <a:xfrm>
            <a:off x="1080000" y="899933"/>
            <a:ext cx="7524000" cy="3675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5"/>
          <p:cNvSpPr>
            <a:spLocks noGrp="1"/>
          </p:cNvSpPr>
          <p:nvPr>
            <p:ph type="sldNum" sz="quarter" idx="12"/>
            <p:custDataLst>
              <p:tags r:id="rId4"/>
            </p:custDataLst>
          </p:nvPr>
        </p:nvSpPr>
        <p:spPr>
          <a:xfrm>
            <a:off x="8388424" y="4881631"/>
            <a:ext cx="216000" cy="108100"/>
          </a:xfrm>
          <a:prstGeom prst="rect">
            <a:avLst/>
          </a:prstGeom>
        </p:spPr>
        <p:txBody>
          <a:bodyPr lIns="0" tIns="0" rIns="0" bIns="0" anchor="t" anchorCtr="0"/>
          <a:lstStyle>
            <a:lvl1pPr algn="r">
              <a:defRPr sz="800"/>
            </a:lvl1pPr>
          </a:lstStyle>
          <a:p>
            <a:fld id="{A276C916-1B59-4EA6-A8FE-BE9FBA75AA77}" type="slidenum">
              <a:rPr lang="en-US" smtClean="0"/>
              <a:t>‹#›</a:t>
            </a:fld>
            <a:endParaRPr lang="en-US" dirty="0"/>
          </a:p>
        </p:txBody>
      </p:sp>
      <p:sp>
        <p:nvSpPr>
          <p:cNvPr id="14" name="TextBox 13"/>
          <p:cNvSpPr txBox="1"/>
          <p:nvPr>
            <p:custDataLst>
              <p:tags r:id="rId5"/>
            </p:custDataLst>
          </p:nvPr>
        </p:nvSpPr>
        <p:spPr>
          <a:xfrm>
            <a:off x="3131840" y="4882019"/>
            <a:ext cx="3730130" cy="108112"/>
          </a:xfrm>
          <a:prstGeom prst="rect">
            <a:avLst/>
          </a:prstGeom>
          <a:noFill/>
        </p:spPr>
        <p:txBody>
          <a:bodyPr wrap="square" lIns="0" tIns="0" rIns="0" bIns="0" rtlCol="0">
            <a:noAutofit/>
          </a:bodyPr>
          <a:lstStyle/>
          <a:p>
            <a:pPr algn="r"/>
            <a:endParaRPr lang="en-US" sz="800" dirty="0"/>
          </a:p>
        </p:txBody>
      </p:sp>
      <p:sp>
        <p:nvSpPr>
          <p:cNvPr id="15" name="TextBox 14"/>
          <p:cNvSpPr txBox="1"/>
          <p:nvPr>
            <p:custDataLst>
              <p:tags r:id="rId6"/>
            </p:custDataLst>
          </p:nvPr>
        </p:nvSpPr>
        <p:spPr>
          <a:xfrm>
            <a:off x="7178574" y="4882019"/>
            <a:ext cx="1209850" cy="108112"/>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800" smtClean="0"/>
              <a:t>Page
</a:t>
            </a:r>
            <a:endParaRPr lang="en-US" sz="800" dirty="0"/>
          </a:p>
        </p:txBody>
      </p:sp>
    </p:spTree>
    <p:extLst>
      <p:ext uri="{BB962C8B-B14F-4D97-AF65-F5344CB8AC3E}">
        <p14:creationId xmlns:p14="http://schemas.microsoft.com/office/powerpoint/2010/main" val="272460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9" name="Rechteck 8"/>
          <p:cNvSpPr/>
          <p:nvPr userDrawn="1"/>
        </p:nvSpPr>
        <p:spPr>
          <a:xfrm>
            <a:off x="1277636" y="3763366"/>
            <a:ext cx="7866365" cy="138489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7" tIns="34299" rIns="68597" bIns="34299" rtlCol="0" anchor="ctr"/>
          <a:lstStyle/>
          <a:p>
            <a:pPr algn="ctr" defTabSz="685977"/>
            <a:endParaRPr lang="de-CH" sz="1400" dirty="0">
              <a:solidFill>
                <a:srgbClr val="FFFFFF"/>
              </a:solidFill>
            </a:endParaRPr>
          </a:p>
        </p:txBody>
      </p:sp>
      <p:sp>
        <p:nvSpPr>
          <p:cNvPr id="2" name="Titel 1"/>
          <p:cNvSpPr>
            <a:spLocks noGrp="1"/>
          </p:cNvSpPr>
          <p:nvPr>
            <p:ph type="ctrTitle"/>
          </p:nvPr>
        </p:nvSpPr>
        <p:spPr>
          <a:xfrm>
            <a:off x="1162878" y="3804611"/>
            <a:ext cx="6690665" cy="412886"/>
          </a:xfrm>
        </p:spPr>
        <p:txBody>
          <a:bodyPr anchor="t" anchorCtr="0">
            <a:noAutofit/>
          </a:bodyPr>
          <a:lstStyle>
            <a:lvl1pPr algn="l">
              <a:lnSpc>
                <a:spcPct val="80000"/>
              </a:lnSpc>
              <a:defRPr sz="3000"/>
            </a:lvl1pPr>
          </a:lstStyle>
          <a:p>
            <a:r>
              <a:rPr lang="de-CH" smtClean="0"/>
              <a:t>Mastertitelformat bearbeiten</a:t>
            </a:r>
            <a:endParaRPr lang="de-CH" dirty="0"/>
          </a:p>
        </p:txBody>
      </p:sp>
      <p:sp>
        <p:nvSpPr>
          <p:cNvPr id="3" name="Untertitel 2"/>
          <p:cNvSpPr>
            <a:spLocks noGrp="1"/>
          </p:cNvSpPr>
          <p:nvPr>
            <p:ph type="subTitle" idx="1" hasCustomPrompt="1"/>
          </p:nvPr>
        </p:nvSpPr>
        <p:spPr>
          <a:xfrm>
            <a:off x="1162878" y="4409479"/>
            <a:ext cx="5515356" cy="518177"/>
          </a:xfrm>
        </p:spPr>
        <p:txBody>
          <a:bodyPr anchor="b" anchorCtr="0">
            <a:normAutofit/>
          </a:bodyPr>
          <a:lstStyle>
            <a:lvl1pPr marL="0" indent="0" algn="l">
              <a:lnSpc>
                <a:spcPct val="90000"/>
              </a:lnSpc>
              <a:spcBef>
                <a:spcPts val="0"/>
              </a:spcBef>
              <a:buNone/>
              <a:defRPr sz="1600"/>
            </a:lvl1pPr>
            <a:lvl2pPr marL="342988" indent="0" algn="ctr">
              <a:buNone/>
              <a:defRPr sz="1600"/>
            </a:lvl2pPr>
            <a:lvl3pPr marL="685977" indent="0" algn="ctr">
              <a:buNone/>
              <a:defRPr sz="1400"/>
            </a:lvl3pPr>
            <a:lvl4pPr marL="1028963" indent="0" algn="ctr">
              <a:buNone/>
              <a:defRPr sz="1200"/>
            </a:lvl4pPr>
            <a:lvl5pPr marL="1371952" indent="0" algn="ctr">
              <a:buNone/>
              <a:defRPr sz="1200"/>
            </a:lvl5pPr>
            <a:lvl6pPr marL="1714940" indent="0" algn="ctr">
              <a:buNone/>
              <a:defRPr sz="1200"/>
            </a:lvl6pPr>
            <a:lvl7pPr marL="2057928" indent="0" algn="ctr">
              <a:buNone/>
              <a:defRPr sz="1200"/>
            </a:lvl7pPr>
            <a:lvl8pPr marL="2400915" indent="0" algn="ctr">
              <a:buNone/>
              <a:defRPr sz="1200"/>
            </a:lvl8pPr>
            <a:lvl9pPr marL="2743903" indent="0" algn="ctr">
              <a:buNone/>
              <a:defRPr sz="1200"/>
            </a:lvl9pPr>
          </a:lstStyle>
          <a:p>
            <a:r>
              <a:rPr lang="de-DE" dirty="0" smtClean="0"/>
              <a:t>Untertitel durch Klicken hinzufügen</a:t>
            </a:r>
            <a:br>
              <a:rPr lang="de-DE" dirty="0" smtClean="0"/>
            </a:br>
            <a:r>
              <a:rPr lang="de-DE" dirty="0" smtClean="0"/>
              <a:t>Datum durch Klicken hinzufügen</a:t>
            </a:r>
            <a:endParaRPr lang="de-CH" dirty="0"/>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34318" y="4377464"/>
            <a:ext cx="1404156" cy="606516"/>
          </a:xfrm>
          <a:prstGeom prst="rect">
            <a:avLst/>
          </a:prstGeom>
        </p:spPr>
      </p:pic>
      <p:cxnSp>
        <p:nvCxnSpPr>
          <p:cNvPr id="11" name="Gerade Verbindung 4"/>
          <p:cNvCxnSpPr/>
          <p:nvPr userDrawn="1"/>
        </p:nvCxnSpPr>
        <p:spPr>
          <a:xfrm>
            <a:off x="1223628" y="4304922"/>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5" name="Bildplatzhalter 4"/>
          <p:cNvSpPr>
            <a:spLocks noGrp="1"/>
          </p:cNvSpPr>
          <p:nvPr>
            <p:ph type="pic" sz="quarter" idx="10" hasCustomPrompt="1"/>
          </p:nvPr>
        </p:nvSpPr>
        <p:spPr>
          <a:xfrm>
            <a:off x="1223961" y="0"/>
            <a:ext cx="6629401" cy="3730107"/>
          </a:xfrm>
        </p:spPr>
        <p:txBody>
          <a:bodyPr anchor="ctr" anchorCtr="0"/>
          <a:lstStyle>
            <a:lvl1pPr algn="ctr">
              <a:defRPr baseline="0"/>
            </a:lvl1pPr>
          </a:lstStyle>
          <a:p>
            <a:r>
              <a:rPr lang="de-CH" dirty="0" smtClean="0"/>
              <a:t>Imagebild durch Klick          auf Symbol einfügen.</a:t>
            </a:r>
          </a:p>
        </p:txBody>
      </p:sp>
    </p:spTree>
    <p:extLst>
      <p:ext uri="{BB962C8B-B14F-4D97-AF65-F5344CB8AC3E}">
        <p14:creationId xmlns:p14="http://schemas.microsoft.com/office/powerpoint/2010/main" val="4065279267"/>
      </p:ext>
    </p:extLst>
  </p:cSld>
  <p:clrMapOvr>
    <a:masterClrMapping/>
  </p:clrMapOvr>
  <p:extLst mod="1">
    <p:ext uri="{DCECCB84-F9BA-43D5-87BE-67443E8EF086}">
      <p15:sldGuideLst xmlns="" xmlns:p15="http://schemas.microsoft.com/office/powerpoint/2012/main">
        <p15:guide id="1" pos="1028" userDrawn="1">
          <p15:clr>
            <a:srgbClr val="FBAE40"/>
          </p15:clr>
        </p15:guide>
        <p15:guide id="2" pos="6599" userDrawn="1">
          <p15:clr>
            <a:srgbClr val="FBAE40"/>
          </p15:clr>
        </p15:guide>
        <p15:guide id="3" orient="horz" pos="313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elfolie für zweizeiligen Titel">
    <p:spTree>
      <p:nvGrpSpPr>
        <p:cNvPr id="1" name=""/>
        <p:cNvGrpSpPr/>
        <p:nvPr/>
      </p:nvGrpSpPr>
      <p:grpSpPr>
        <a:xfrm>
          <a:off x="0" y="0"/>
          <a:ext cx="0" cy="0"/>
          <a:chOff x="0" y="0"/>
          <a:chExt cx="0" cy="0"/>
        </a:xfrm>
      </p:grpSpPr>
      <p:sp>
        <p:nvSpPr>
          <p:cNvPr id="9" name="Rechteck 8"/>
          <p:cNvSpPr/>
          <p:nvPr userDrawn="1"/>
        </p:nvSpPr>
        <p:spPr>
          <a:xfrm>
            <a:off x="1277636" y="3763366"/>
            <a:ext cx="7866365" cy="138489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97" tIns="34299" rIns="68597" bIns="34299" rtlCol="0" anchor="ctr"/>
          <a:lstStyle/>
          <a:p>
            <a:pPr algn="ctr" defTabSz="685977"/>
            <a:endParaRPr lang="de-CH" sz="1400" dirty="0">
              <a:solidFill>
                <a:srgbClr val="FFFFFF"/>
              </a:solidFill>
            </a:endParaRPr>
          </a:p>
        </p:txBody>
      </p:sp>
      <p:sp>
        <p:nvSpPr>
          <p:cNvPr id="2" name="Titel 1"/>
          <p:cNvSpPr>
            <a:spLocks noGrp="1"/>
          </p:cNvSpPr>
          <p:nvPr>
            <p:ph type="ctrTitle"/>
          </p:nvPr>
        </p:nvSpPr>
        <p:spPr>
          <a:xfrm>
            <a:off x="1162878" y="3804611"/>
            <a:ext cx="6690665" cy="412886"/>
          </a:xfrm>
        </p:spPr>
        <p:txBody>
          <a:bodyPr anchor="t" anchorCtr="0">
            <a:noAutofit/>
          </a:bodyPr>
          <a:lstStyle>
            <a:lvl1pPr algn="l">
              <a:lnSpc>
                <a:spcPct val="80000"/>
              </a:lnSpc>
              <a:defRPr sz="3000"/>
            </a:lvl1pPr>
          </a:lstStyle>
          <a:p>
            <a:r>
              <a:rPr lang="de-CH" smtClean="0"/>
              <a:t>Mastertitelformat bearbeiten</a:t>
            </a:r>
            <a:endParaRPr lang="de-CH" dirty="0"/>
          </a:p>
        </p:txBody>
      </p:sp>
      <p:sp>
        <p:nvSpPr>
          <p:cNvPr id="3" name="Untertitel 2"/>
          <p:cNvSpPr>
            <a:spLocks noGrp="1"/>
          </p:cNvSpPr>
          <p:nvPr>
            <p:ph type="subTitle" idx="1" hasCustomPrompt="1"/>
          </p:nvPr>
        </p:nvSpPr>
        <p:spPr>
          <a:xfrm>
            <a:off x="1162878" y="4628262"/>
            <a:ext cx="5515356" cy="299394"/>
          </a:xfrm>
        </p:spPr>
        <p:txBody>
          <a:bodyPr anchor="b" anchorCtr="0">
            <a:normAutofit/>
          </a:bodyPr>
          <a:lstStyle>
            <a:lvl1pPr marL="0" indent="0" algn="l">
              <a:lnSpc>
                <a:spcPct val="100000"/>
              </a:lnSpc>
              <a:spcBef>
                <a:spcPts val="0"/>
              </a:spcBef>
              <a:buNone/>
              <a:defRPr sz="1600" baseline="0"/>
            </a:lvl1pPr>
            <a:lvl2pPr marL="342988" indent="0" algn="ctr">
              <a:buNone/>
              <a:defRPr sz="1600"/>
            </a:lvl2pPr>
            <a:lvl3pPr marL="685977" indent="0" algn="ctr">
              <a:buNone/>
              <a:defRPr sz="1400"/>
            </a:lvl3pPr>
            <a:lvl4pPr marL="1028963" indent="0" algn="ctr">
              <a:buNone/>
              <a:defRPr sz="1200"/>
            </a:lvl4pPr>
            <a:lvl5pPr marL="1371952" indent="0" algn="ctr">
              <a:buNone/>
              <a:defRPr sz="1200"/>
            </a:lvl5pPr>
            <a:lvl6pPr marL="1714940" indent="0" algn="ctr">
              <a:buNone/>
              <a:defRPr sz="1200"/>
            </a:lvl6pPr>
            <a:lvl7pPr marL="2057928" indent="0" algn="ctr">
              <a:buNone/>
              <a:defRPr sz="1200"/>
            </a:lvl7pPr>
            <a:lvl8pPr marL="2400915" indent="0" algn="ctr">
              <a:buNone/>
              <a:defRPr sz="1200"/>
            </a:lvl8pPr>
            <a:lvl9pPr marL="2743903" indent="0" algn="ctr">
              <a:buNone/>
              <a:defRPr sz="1200"/>
            </a:lvl9pPr>
          </a:lstStyle>
          <a:p>
            <a:r>
              <a:rPr lang="de-DE" dirty="0" smtClean="0"/>
              <a:t>Untertitel und Datum durch Klicken hinzufügen</a:t>
            </a:r>
            <a:endParaRPr lang="de-CH" dirty="0"/>
          </a:p>
        </p:txBody>
      </p:sp>
      <p:cxnSp>
        <p:nvCxnSpPr>
          <p:cNvPr id="11" name="Gerade Verbindung 4"/>
          <p:cNvCxnSpPr/>
          <p:nvPr userDrawn="1"/>
        </p:nvCxnSpPr>
        <p:spPr>
          <a:xfrm>
            <a:off x="1230313" y="4605982"/>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5" name="Bildplatzhalter 4"/>
          <p:cNvSpPr>
            <a:spLocks noGrp="1"/>
          </p:cNvSpPr>
          <p:nvPr>
            <p:ph type="pic" sz="quarter" idx="10"/>
          </p:nvPr>
        </p:nvSpPr>
        <p:spPr>
          <a:xfrm>
            <a:off x="1223961" y="0"/>
            <a:ext cx="6629401" cy="3730107"/>
          </a:xfrm>
        </p:spPr>
        <p:txBody>
          <a:bodyPr/>
          <a:lstStyle>
            <a:lvl1pPr>
              <a:defRPr baseline="0"/>
            </a:lvl1pPr>
          </a:lstStyle>
          <a:p>
            <a:r>
              <a:rPr lang="de-CH" smtClean="0"/>
              <a:t>Bild auf Platzhalter ziehen oder durch Klicken auf Symbol hinzufügen</a:t>
            </a:r>
            <a:endParaRPr lang="de-CH" dirty="0" smtClean="0"/>
          </a:p>
        </p:txBody>
      </p:sp>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34318" y="4377464"/>
            <a:ext cx="1404156" cy="606516"/>
          </a:xfrm>
          <a:prstGeom prst="rect">
            <a:avLst/>
          </a:prstGeom>
        </p:spPr>
      </p:pic>
    </p:spTree>
    <p:extLst>
      <p:ext uri="{BB962C8B-B14F-4D97-AF65-F5344CB8AC3E}">
        <p14:creationId xmlns:p14="http://schemas.microsoft.com/office/powerpoint/2010/main" val="2989828528"/>
      </p:ext>
    </p:extLst>
  </p:cSld>
  <p:clrMapOvr>
    <a:masterClrMapping/>
  </p:clrMapOvr>
  <p:extLst mod="1">
    <p:ext uri="{DCECCB84-F9BA-43D5-87BE-67443E8EF086}">
      <p15:sldGuideLst xmlns="" xmlns:p15="http://schemas.microsoft.com/office/powerpoint/2012/main">
        <p15:guide id="1" pos="1028">
          <p15:clr>
            <a:srgbClr val="FBAE40"/>
          </p15:clr>
        </p15:guide>
        <p15:guide id="2" pos="6599">
          <p15:clr>
            <a:srgbClr val="FBAE40"/>
          </p15:clr>
        </p15:guide>
        <p15:guide id="3" orient="horz" pos="313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CH"/>
          </a:p>
        </p:txBody>
      </p:sp>
      <p:sp>
        <p:nvSpPr>
          <p:cNvPr id="3" name="Inhaltsplatzhalter 2"/>
          <p:cNvSpPr>
            <a:spLocks noGrp="1"/>
          </p:cNvSpPr>
          <p:nvPr>
            <p:ph idx="1"/>
          </p:nvPr>
        </p:nvSpPr>
        <p:spPr>
          <a:xfrm>
            <a:off x="305526" y="1168677"/>
            <a:ext cx="8478941" cy="3297416"/>
          </a:xfrm>
        </p:spPr>
        <p:txBody>
          <a:bodyPr/>
          <a:lstStyle>
            <a:lvl1pPr>
              <a:lnSpc>
                <a:spcPct val="100000"/>
              </a:lnSpc>
              <a:tabLst>
                <a:tab pos="203649" algn="l"/>
              </a:tabLst>
              <a:defRPr/>
            </a:lvl1pPr>
            <a:lvl2pPr marL="133384" indent="-133384">
              <a:defRPr/>
            </a:lvl2pPr>
            <a:lvl3pPr marL="133384" indent="0">
              <a:defRPr/>
            </a:lvl3pPr>
            <a:lvl4pPr marL="337034" indent="-132193">
              <a:defRPr/>
            </a:lvl4pPr>
            <a:lvl5pPr marL="337034" indent="0">
              <a:defRPr/>
            </a:lvl5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CH" dirty="0"/>
          </a:p>
        </p:txBody>
      </p:sp>
      <p:sp>
        <p:nvSpPr>
          <p:cNvPr id="4" name="Datumsplatzhalter 3"/>
          <p:cNvSpPr>
            <a:spLocks noGrp="1"/>
          </p:cNvSpPr>
          <p:nvPr>
            <p:ph type="dt" sz="half" idx="10"/>
          </p:nvPr>
        </p:nvSpPr>
        <p:spPr/>
        <p:txBody>
          <a:bodyPr/>
          <a:lstStyle/>
          <a:p>
            <a:fld id="{B85A4469-F91E-4513-ACC9-7ABBFEB5C188}" type="datetime1">
              <a:rPr lang="en-GB" smtClean="0">
                <a:solidFill>
                  <a:prstClr val="black"/>
                </a:solidFill>
              </a:rPr>
              <a:t>8/17/16</a:t>
            </a:fld>
            <a:endParaRPr lang="de-CH" dirty="0">
              <a:solidFill>
                <a:prstClr val="black"/>
              </a:solidFill>
            </a:endParaRPr>
          </a:p>
        </p:txBody>
      </p:sp>
      <p:sp>
        <p:nvSpPr>
          <p:cNvPr id="5" name="Fußzeilenplatzhalter 4"/>
          <p:cNvSpPr>
            <a:spLocks noGrp="1"/>
          </p:cNvSpPr>
          <p:nvPr>
            <p:ph type="ftr" sz="quarter" idx="11"/>
          </p:nvPr>
        </p:nvSpPr>
        <p:spPr/>
        <p:txBody>
          <a:bodyPr/>
          <a:lstStyle/>
          <a:p>
            <a:endParaRPr lang="de-CH" dirty="0">
              <a:solidFill>
                <a:prstClr val="black"/>
              </a:solidFill>
            </a:endParaRPr>
          </a:p>
        </p:txBody>
      </p:sp>
      <p:sp>
        <p:nvSpPr>
          <p:cNvPr id="6" name="Foliennummernplatzhalter 5"/>
          <p:cNvSpPr>
            <a:spLocks noGrp="1"/>
          </p:cNvSpPr>
          <p:nvPr>
            <p:ph type="sldNum" sz="quarter" idx="12"/>
          </p:nvPr>
        </p:nvSpPr>
        <p:spPr/>
        <p:txBody>
          <a:bodyPr/>
          <a:lstStyle>
            <a:lvl1pPr>
              <a:defRPr b="1"/>
            </a:lvl1pPr>
          </a:lstStyle>
          <a:p>
            <a:fld id="{442AD375-037F-43D0-B059-5172DA06796A}" type="slidenum">
              <a:rPr lang="de-CH" smtClean="0">
                <a:solidFill>
                  <a:prstClr val="black"/>
                </a:solidFill>
              </a:rPr>
              <a:pPr/>
              <a:t>‹#›</a:t>
            </a:fld>
            <a:endParaRPr lang="de-CH" dirty="0">
              <a:solidFill>
                <a:prstClr val="black"/>
              </a:solidFill>
            </a:endParaRPr>
          </a:p>
        </p:txBody>
      </p:sp>
    </p:spTree>
    <p:extLst>
      <p:ext uri="{BB962C8B-B14F-4D97-AF65-F5344CB8AC3E}">
        <p14:creationId xmlns:p14="http://schemas.microsoft.com/office/powerpoint/2010/main" val="3452111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Zweizeiliger 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5527" y="274100"/>
            <a:ext cx="7290810" cy="840521"/>
          </a:xfrm>
        </p:spPr>
        <p:txBody>
          <a:bodyPr/>
          <a:lstStyle>
            <a:lvl1pPr>
              <a:defRPr/>
            </a:lvl1pPr>
          </a:lstStyle>
          <a:p>
            <a:r>
              <a:rPr lang="de-DE" dirty="0" smtClean="0"/>
              <a:t>Titelmasterformat durch Klicken bearbeiten</a:t>
            </a:r>
            <a:br>
              <a:rPr lang="de-DE" dirty="0" smtClean="0"/>
            </a:br>
            <a:r>
              <a:rPr lang="de-DE" dirty="0" smtClean="0"/>
              <a:t>Zweite Zeile</a:t>
            </a:r>
            <a:endParaRPr lang="de-CH" dirty="0"/>
          </a:p>
        </p:txBody>
      </p:sp>
      <p:sp>
        <p:nvSpPr>
          <p:cNvPr id="4" name="Datumsplatzhalter 3"/>
          <p:cNvSpPr>
            <a:spLocks noGrp="1"/>
          </p:cNvSpPr>
          <p:nvPr>
            <p:ph type="dt" sz="half" idx="10"/>
          </p:nvPr>
        </p:nvSpPr>
        <p:spPr/>
        <p:txBody>
          <a:bodyPr/>
          <a:lstStyle/>
          <a:p>
            <a:fld id="{06CF325A-0933-429D-A97F-2DA1917868ED}" type="datetime1">
              <a:rPr lang="en-GB" smtClean="0">
                <a:solidFill>
                  <a:prstClr val="black"/>
                </a:solidFill>
              </a:rPr>
              <a:t>8/17/16</a:t>
            </a:fld>
            <a:endParaRPr lang="de-CH" dirty="0">
              <a:solidFill>
                <a:prstClr val="black"/>
              </a:solidFill>
            </a:endParaRPr>
          </a:p>
        </p:txBody>
      </p:sp>
      <p:sp>
        <p:nvSpPr>
          <p:cNvPr id="5" name="Fußzeilenplatzhalter 4"/>
          <p:cNvSpPr>
            <a:spLocks noGrp="1"/>
          </p:cNvSpPr>
          <p:nvPr>
            <p:ph type="ftr" sz="quarter" idx="11"/>
          </p:nvPr>
        </p:nvSpPr>
        <p:spPr/>
        <p:txBody>
          <a:bodyPr/>
          <a:lstStyle/>
          <a:p>
            <a:endParaRPr lang="de-CH" dirty="0">
              <a:solidFill>
                <a:prstClr val="black"/>
              </a:solidFill>
            </a:endParaRPr>
          </a:p>
        </p:txBody>
      </p:sp>
      <p:sp>
        <p:nvSpPr>
          <p:cNvPr id="6" name="Foliennummernplatzhalter 5"/>
          <p:cNvSpPr>
            <a:spLocks noGrp="1"/>
          </p:cNvSpPr>
          <p:nvPr>
            <p:ph type="sldNum" sz="quarter" idx="12"/>
          </p:nvPr>
        </p:nvSpPr>
        <p:spPr/>
        <p:txBody>
          <a:bodyPr/>
          <a:lstStyle>
            <a:lvl1pPr>
              <a:defRPr b="1"/>
            </a:lvl1pPr>
          </a:lstStyle>
          <a:p>
            <a:fld id="{442AD375-037F-43D0-B059-5172DA06796A}" type="slidenum">
              <a:rPr lang="de-CH" smtClean="0">
                <a:solidFill>
                  <a:prstClr val="black"/>
                </a:solidFill>
              </a:rPr>
              <a:pPr/>
              <a:t>‹#›</a:t>
            </a:fld>
            <a:endParaRPr lang="de-CH" dirty="0">
              <a:solidFill>
                <a:prstClr val="black"/>
              </a:solidFill>
            </a:endParaRPr>
          </a:p>
        </p:txBody>
      </p:sp>
      <p:cxnSp>
        <p:nvCxnSpPr>
          <p:cNvPr id="7" name="Gerade Verbindung 4"/>
          <p:cNvCxnSpPr/>
          <p:nvPr userDrawn="1"/>
        </p:nvCxnSpPr>
        <p:spPr>
          <a:xfrm>
            <a:off x="378620" y="1114619"/>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0403" y="4551850"/>
            <a:ext cx="799685" cy="469421"/>
          </a:xfrm>
          <a:prstGeom prst="rect">
            <a:avLst/>
          </a:prstGeom>
        </p:spPr>
      </p:pic>
      <p:sp>
        <p:nvSpPr>
          <p:cNvPr id="10" name="Inhaltsplatzhalter 2"/>
          <p:cNvSpPr>
            <a:spLocks noGrp="1"/>
          </p:cNvSpPr>
          <p:nvPr>
            <p:ph idx="1"/>
          </p:nvPr>
        </p:nvSpPr>
        <p:spPr>
          <a:xfrm>
            <a:off x="305526" y="1330844"/>
            <a:ext cx="8478941" cy="3135249"/>
          </a:xfrm>
        </p:spPr>
        <p:txBody>
          <a:bodyPr/>
          <a:lstStyle>
            <a:lvl1pPr>
              <a:lnSpc>
                <a:spcPct val="100000"/>
              </a:lnSpc>
              <a:tabLst>
                <a:tab pos="203649" algn="l"/>
              </a:tabLst>
              <a:defRPr/>
            </a:lvl1pPr>
            <a:lvl2pPr marL="133384" indent="-133384">
              <a:defRPr/>
            </a:lvl2pPr>
            <a:lvl3pPr marL="133384" indent="0">
              <a:defRPr/>
            </a:lvl3pPr>
            <a:lvl4pPr marL="337034" indent="-132193">
              <a:defRPr/>
            </a:lvl4pPr>
            <a:lvl5pPr marL="337034" indent="0">
              <a:defRPr/>
            </a:lvl5p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Tree>
    <p:extLst>
      <p:ext uri="{BB962C8B-B14F-4D97-AF65-F5344CB8AC3E}">
        <p14:creationId xmlns:p14="http://schemas.microsoft.com/office/powerpoint/2010/main" val="2699277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CH" dirty="0"/>
          </a:p>
        </p:txBody>
      </p:sp>
      <p:sp>
        <p:nvSpPr>
          <p:cNvPr id="3" name="Inhaltsplatzhalter 2"/>
          <p:cNvSpPr>
            <a:spLocks noGrp="1"/>
          </p:cNvSpPr>
          <p:nvPr>
            <p:ph sz="half" idx="1"/>
          </p:nvPr>
        </p:nvSpPr>
        <p:spPr>
          <a:xfrm>
            <a:off x="305526" y="1168677"/>
            <a:ext cx="3564000" cy="3468337"/>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4" name="Inhaltsplatzhalter 3"/>
          <p:cNvSpPr>
            <a:spLocks noGrp="1"/>
          </p:cNvSpPr>
          <p:nvPr>
            <p:ph sz="half" idx="2"/>
          </p:nvPr>
        </p:nvSpPr>
        <p:spPr>
          <a:xfrm>
            <a:off x="4031940" y="1168677"/>
            <a:ext cx="3564396" cy="3468337"/>
          </a:xfrm>
        </p:spPr>
        <p:txBody>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CH" dirty="0"/>
          </a:p>
        </p:txBody>
      </p:sp>
      <p:sp>
        <p:nvSpPr>
          <p:cNvPr id="5" name="Datumsplatzhalter 4"/>
          <p:cNvSpPr>
            <a:spLocks noGrp="1"/>
          </p:cNvSpPr>
          <p:nvPr>
            <p:ph type="dt" sz="half" idx="10"/>
          </p:nvPr>
        </p:nvSpPr>
        <p:spPr/>
        <p:txBody>
          <a:bodyPr/>
          <a:lstStyle/>
          <a:p>
            <a:fld id="{D43C6A5A-95B8-4038-A630-41783791AB6E}" type="datetime1">
              <a:rPr lang="en-GB" smtClean="0">
                <a:solidFill>
                  <a:prstClr val="black"/>
                </a:solidFill>
              </a:rPr>
              <a:t>8/17/16</a:t>
            </a:fld>
            <a:endParaRPr lang="de-CH" dirty="0">
              <a:solidFill>
                <a:prstClr val="black"/>
              </a:solidFill>
            </a:endParaRPr>
          </a:p>
        </p:txBody>
      </p:sp>
      <p:sp>
        <p:nvSpPr>
          <p:cNvPr id="6" name="Fußzeilenplatzhalter 5"/>
          <p:cNvSpPr>
            <a:spLocks noGrp="1"/>
          </p:cNvSpPr>
          <p:nvPr>
            <p:ph type="ftr" sz="quarter" idx="11"/>
          </p:nvPr>
        </p:nvSpPr>
        <p:spPr/>
        <p:txBody>
          <a:bodyPr/>
          <a:lstStyle/>
          <a:p>
            <a:endParaRPr lang="de-CH" dirty="0">
              <a:solidFill>
                <a:prstClr val="black"/>
              </a:solidFill>
            </a:endParaRPr>
          </a:p>
        </p:txBody>
      </p:sp>
      <p:sp>
        <p:nvSpPr>
          <p:cNvPr id="7" name="Foliennummernplatzhalter 6"/>
          <p:cNvSpPr>
            <a:spLocks noGrp="1"/>
          </p:cNvSpPr>
          <p:nvPr>
            <p:ph type="sldNum" sz="quarter" idx="12"/>
          </p:nvPr>
        </p:nvSpPr>
        <p:spPr/>
        <p:txBody>
          <a:bodyPr/>
          <a:lstStyle/>
          <a:p>
            <a:fld id="{442AD375-037F-43D0-B059-5172DA06796A}" type="slidenum">
              <a:rPr lang="de-CH" smtClean="0">
                <a:solidFill>
                  <a:prstClr val="black"/>
                </a:solidFill>
              </a:rPr>
              <a:pPr/>
              <a:t>‹#›</a:t>
            </a:fld>
            <a:endParaRPr lang="de-CH" dirty="0">
              <a:solidFill>
                <a:prstClr val="black"/>
              </a:solidFill>
            </a:endParaRPr>
          </a:p>
        </p:txBody>
      </p:sp>
    </p:spTree>
    <p:extLst>
      <p:ext uri="{BB962C8B-B14F-4D97-AF65-F5344CB8AC3E}">
        <p14:creationId xmlns:p14="http://schemas.microsoft.com/office/powerpoint/2010/main" val="190530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Zweizeiliger 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5527" y="274100"/>
            <a:ext cx="7290810" cy="840521"/>
          </a:xfrm>
        </p:spPr>
        <p:txBody>
          <a:bodyPr/>
          <a:lstStyle>
            <a:lvl1pPr>
              <a:defRPr/>
            </a:lvl1pPr>
          </a:lstStyle>
          <a:p>
            <a:r>
              <a:rPr lang="de-DE" dirty="0" smtClean="0"/>
              <a:t>Titelmasterformat durch Klicken bearbeiten</a:t>
            </a:r>
            <a:br>
              <a:rPr lang="de-DE" dirty="0" smtClean="0"/>
            </a:br>
            <a:r>
              <a:rPr lang="de-DE" dirty="0" smtClean="0"/>
              <a:t>Zweite Zeile</a:t>
            </a:r>
            <a:endParaRPr lang="de-CH" dirty="0"/>
          </a:p>
        </p:txBody>
      </p:sp>
      <p:sp>
        <p:nvSpPr>
          <p:cNvPr id="4" name="Datumsplatzhalter 3"/>
          <p:cNvSpPr>
            <a:spLocks noGrp="1"/>
          </p:cNvSpPr>
          <p:nvPr>
            <p:ph type="dt" sz="half" idx="10"/>
          </p:nvPr>
        </p:nvSpPr>
        <p:spPr/>
        <p:txBody>
          <a:bodyPr/>
          <a:lstStyle/>
          <a:p>
            <a:fld id="{F7C1DBEA-77F4-430D-B842-49CCBA2B865C}" type="datetime1">
              <a:rPr lang="en-GB" smtClean="0">
                <a:solidFill>
                  <a:prstClr val="black"/>
                </a:solidFill>
              </a:rPr>
              <a:t>8/17/16</a:t>
            </a:fld>
            <a:endParaRPr lang="de-CH" dirty="0">
              <a:solidFill>
                <a:prstClr val="black"/>
              </a:solidFill>
            </a:endParaRPr>
          </a:p>
        </p:txBody>
      </p:sp>
      <p:sp>
        <p:nvSpPr>
          <p:cNvPr id="5" name="Fußzeilenplatzhalter 4"/>
          <p:cNvSpPr>
            <a:spLocks noGrp="1"/>
          </p:cNvSpPr>
          <p:nvPr>
            <p:ph type="ftr" sz="quarter" idx="11"/>
          </p:nvPr>
        </p:nvSpPr>
        <p:spPr/>
        <p:txBody>
          <a:bodyPr/>
          <a:lstStyle/>
          <a:p>
            <a:endParaRPr lang="de-CH" dirty="0">
              <a:solidFill>
                <a:prstClr val="black"/>
              </a:solidFill>
            </a:endParaRPr>
          </a:p>
        </p:txBody>
      </p:sp>
      <p:sp>
        <p:nvSpPr>
          <p:cNvPr id="6" name="Foliennummernplatzhalter 5"/>
          <p:cNvSpPr>
            <a:spLocks noGrp="1"/>
          </p:cNvSpPr>
          <p:nvPr>
            <p:ph type="sldNum" sz="quarter" idx="12"/>
          </p:nvPr>
        </p:nvSpPr>
        <p:spPr/>
        <p:txBody>
          <a:bodyPr/>
          <a:lstStyle>
            <a:lvl1pPr>
              <a:defRPr b="1"/>
            </a:lvl1pPr>
          </a:lstStyle>
          <a:p>
            <a:fld id="{442AD375-037F-43D0-B059-5172DA06796A}" type="slidenum">
              <a:rPr lang="de-CH" smtClean="0">
                <a:solidFill>
                  <a:prstClr val="black"/>
                </a:solidFill>
              </a:rPr>
              <a:pPr/>
              <a:t>‹#›</a:t>
            </a:fld>
            <a:endParaRPr lang="de-CH" dirty="0">
              <a:solidFill>
                <a:prstClr val="black"/>
              </a:solidFill>
            </a:endParaRPr>
          </a:p>
        </p:txBody>
      </p:sp>
      <p:cxnSp>
        <p:nvCxnSpPr>
          <p:cNvPr id="7" name="Gerade Verbindung 4"/>
          <p:cNvCxnSpPr/>
          <p:nvPr userDrawn="1"/>
        </p:nvCxnSpPr>
        <p:spPr>
          <a:xfrm>
            <a:off x="378620" y="1114619"/>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0403" y="4551850"/>
            <a:ext cx="799685" cy="469421"/>
          </a:xfrm>
          <a:prstGeom prst="rect">
            <a:avLst/>
          </a:prstGeom>
        </p:spPr>
      </p:pic>
      <p:sp>
        <p:nvSpPr>
          <p:cNvPr id="9" name="Inhaltsplatzhalter 2"/>
          <p:cNvSpPr>
            <a:spLocks noGrp="1"/>
          </p:cNvSpPr>
          <p:nvPr>
            <p:ph sz="half" idx="1"/>
          </p:nvPr>
        </p:nvSpPr>
        <p:spPr>
          <a:xfrm>
            <a:off x="305526" y="1268035"/>
            <a:ext cx="3564000" cy="3368977"/>
          </a:xfrm>
        </p:spPr>
        <p:txBody>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CH" dirty="0"/>
          </a:p>
        </p:txBody>
      </p:sp>
      <p:sp>
        <p:nvSpPr>
          <p:cNvPr id="10" name="Inhaltsplatzhalter 3"/>
          <p:cNvSpPr>
            <a:spLocks noGrp="1"/>
          </p:cNvSpPr>
          <p:nvPr>
            <p:ph sz="half" idx="2"/>
          </p:nvPr>
        </p:nvSpPr>
        <p:spPr>
          <a:xfrm>
            <a:off x="4031940" y="1268035"/>
            <a:ext cx="3564396" cy="3368977"/>
          </a:xfrm>
        </p:spPr>
        <p:txBody>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CH" dirty="0"/>
          </a:p>
        </p:txBody>
      </p:sp>
    </p:spTree>
    <p:extLst>
      <p:ext uri="{BB962C8B-B14F-4D97-AF65-F5344CB8AC3E}">
        <p14:creationId xmlns:p14="http://schemas.microsoft.com/office/powerpoint/2010/main" val="28209308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CH" dirty="0"/>
          </a:p>
        </p:txBody>
      </p:sp>
      <p:sp>
        <p:nvSpPr>
          <p:cNvPr id="3" name="Inhaltsplatzhalter 2"/>
          <p:cNvSpPr>
            <a:spLocks noGrp="1"/>
          </p:cNvSpPr>
          <p:nvPr>
            <p:ph sz="half" idx="1"/>
          </p:nvPr>
        </p:nvSpPr>
        <p:spPr>
          <a:xfrm>
            <a:off x="305526" y="1168677"/>
            <a:ext cx="2592288" cy="3297919"/>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5" name="Datumsplatzhalter 4"/>
          <p:cNvSpPr>
            <a:spLocks noGrp="1"/>
          </p:cNvSpPr>
          <p:nvPr>
            <p:ph type="dt" sz="half" idx="10"/>
          </p:nvPr>
        </p:nvSpPr>
        <p:spPr/>
        <p:txBody>
          <a:bodyPr/>
          <a:lstStyle/>
          <a:p>
            <a:fld id="{08AE4750-2CA3-4EBE-83D2-34CA09771FD6}" type="datetime1">
              <a:rPr lang="en-GB" smtClean="0">
                <a:solidFill>
                  <a:prstClr val="black"/>
                </a:solidFill>
              </a:rPr>
              <a:t>8/17/16</a:t>
            </a:fld>
            <a:endParaRPr lang="de-CH" dirty="0">
              <a:solidFill>
                <a:prstClr val="black"/>
              </a:solidFill>
            </a:endParaRPr>
          </a:p>
        </p:txBody>
      </p:sp>
      <p:sp>
        <p:nvSpPr>
          <p:cNvPr id="6" name="Fußzeilenplatzhalter 5"/>
          <p:cNvSpPr>
            <a:spLocks noGrp="1"/>
          </p:cNvSpPr>
          <p:nvPr>
            <p:ph type="ftr" sz="quarter" idx="11"/>
          </p:nvPr>
        </p:nvSpPr>
        <p:spPr/>
        <p:txBody>
          <a:bodyPr/>
          <a:lstStyle/>
          <a:p>
            <a:endParaRPr lang="de-CH" dirty="0">
              <a:solidFill>
                <a:prstClr val="black"/>
              </a:solidFill>
            </a:endParaRPr>
          </a:p>
        </p:txBody>
      </p:sp>
      <p:sp>
        <p:nvSpPr>
          <p:cNvPr id="7" name="Foliennummernplatzhalter 6"/>
          <p:cNvSpPr>
            <a:spLocks noGrp="1"/>
          </p:cNvSpPr>
          <p:nvPr>
            <p:ph type="sldNum" sz="quarter" idx="12"/>
          </p:nvPr>
        </p:nvSpPr>
        <p:spPr/>
        <p:txBody>
          <a:bodyPr/>
          <a:lstStyle/>
          <a:p>
            <a:fld id="{442AD375-037F-43D0-B059-5172DA06796A}" type="slidenum">
              <a:rPr lang="de-CH" smtClean="0">
                <a:solidFill>
                  <a:prstClr val="black"/>
                </a:solidFill>
              </a:rPr>
              <a:pPr/>
              <a:t>‹#›</a:t>
            </a:fld>
            <a:endParaRPr lang="de-CH" dirty="0">
              <a:solidFill>
                <a:prstClr val="black"/>
              </a:solidFill>
            </a:endParaRPr>
          </a:p>
        </p:txBody>
      </p:sp>
      <p:sp>
        <p:nvSpPr>
          <p:cNvPr id="9" name="Inhaltsplatzhalter 2"/>
          <p:cNvSpPr>
            <a:spLocks noGrp="1"/>
          </p:cNvSpPr>
          <p:nvPr>
            <p:ph sz="half" idx="13"/>
          </p:nvPr>
        </p:nvSpPr>
        <p:spPr>
          <a:xfrm>
            <a:off x="3053812" y="1168677"/>
            <a:ext cx="2592288" cy="3297919"/>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10" name="Inhaltsplatzhalter 2"/>
          <p:cNvSpPr>
            <a:spLocks noGrp="1"/>
          </p:cNvSpPr>
          <p:nvPr>
            <p:ph sz="half" idx="14"/>
          </p:nvPr>
        </p:nvSpPr>
        <p:spPr>
          <a:xfrm>
            <a:off x="5772330" y="1168677"/>
            <a:ext cx="2592288" cy="3297919"/>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Tree>
    <p:extLst>
      <p:ext uri="{BB962C8B-B14F-4D97-AF65-F5344CB8AC3E}">
        <p14:creationId xmlns:p14="http://schemas.microsoft.com/office/powerpoint/2010/main" val="4393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Zweizeiliger 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05527" y="274100"/>
            <a:ext cx="7290810" cy="840521"/>
          </a:xfrm>
        </p:spPr>
        <p:txBody>
          <a:bodyPr/>
          <a:lstStyle>
            <a:lvl1pPr>
              <a:defRPr/>
            </a:lvl1pPr>
          </a:lstStyle>
          <a:p>
            <a:r>
              <a:rPr lang="de-DE" dirty="0" smtClean="0"/>
              <a:t>Titelmasterformat durch Klicken bearbeiten</a:t>
            </a:r>
            <a:br>
              <a:rPr lang="de-DE" dirty="0" smtClean="0"/>
            </a:br>
            <a:r>
              <a:rPr lang="de-DE" dirty="0" smtClean="0"/>
              <a:t>Zweite Zeile</a:t>
            </a:r>
            <a:endParaRPr lang="de-CH" dirty="0"/>
          </a:p>
        </p:txBody>
      </p:sp>
      <p:sp>
        <p:nvSpPr>
          <p:cNvPr id="4" name="Datumsplatzhalter 3"/>
          <p:cNvSpPr>
            <a:spLocks noGrp="1"/>
          </p:cNvSpPr>
          <p:nvPr>
            <p:ph type="dt" sz="half" idx="10"/>
          </p:nvPr>
        </p:nvSpPr>
        <p:spPr/>
        <p:txBody>
          <a:bodyPr/>
          <a:lstStyle/>
          <a:p>
            <a:fld id="{EDDD2FB8-F7CF-4727-A601-F20D857E7502}" type="datetime1">
              <a:rPr lang="en-GB" smtClean="0">
                <a:solidFill>
                  <a:prstClr val="black"/>
                </a:solidFill>
              </a:rPr>
              <a:t>8/17/16</a:t>
            </a:fld>
            <a:endParaRPr lang="de-CH" dirty="0">
              <a:solidFill>
                <a:prstClr val="black"/>
              </a:solidFill>
            </a:endParaRPr>
          </a:p>
        </p:txBody>
      </p:sp>
      <p:sp>
        <p:nvSpPr>
          <p:cNvPr id="5" name="Fußzeilenplatzhalter 4"/>
          <p:cNvSpPr>
            <a:spLocks noGrp="1"/>
          </p:cNvSpPr>
          <p:nvPr>
            <p:ph type="ftr" sz="quarter" idx="11"/>
          </p:nvPr>
        </p:nvSpPr>
        <p:spPr/>
        <p:txBody>
          <a:bodyPr/>
          <a:lstStyle/>
          <a:p>
            <a:endParaRPr lang="de-CH" dirty="0">
              <a:solidFill>
                <a:prstClr val="black"/>
              </a:solidFill>
            </a:endParaRPr>
          </a:p>
        </p:txBody>
      </p:sp>
      <p:sp>
        <p:nvSpPr>
          <p:cNvPr id="6" name="Foliennummernplatzhalter 5"/>
          <p:cNvSpPr>
            <a:spLocks noGrp="1"/>
          </p:cNvSpPr>
          <p:nvPr>
            <p:ph type="sldNum" sz="quarter" idx="12"/>
          </p:nvPr>
        </p:nvSpPr>
        <p:spPr/>
        <p:txBody>
          <a:bodyPr/>
          <a:lstStyle>
            <a:lvl1pPr>
              <a:defRPr b="1"/>
            </a:lvl1pPr>
          </a:lstStyle>
          <a:p>
            <a:fld id="{442AD375-037F-43D0-B059-5172DA06796A}" type="slidenum">
              <a:rPr lang="de-CH" smtClean="0">
                <a:solidFill>
                  <a:prstClr val="black"/>
                </a:solidFill>
              </a:rPr>
              <a:pPr/>
              <a:t>‹#›</a:t>
            </a:fld>
            <a:endParaRPr lang="de-CH" dirty="0">
              <a:solidFill>
                <a:prstClr val="black"/>
              </a:solidFill>
            </a:endParaRPr>
          </a:p>
        </p:txBody>
      </p:sp>
      <p:cxnSp>
        <p:nvCxnSpPr>
          <p:cNvPr id="7" name="Gerade Verbindung 4"/>
          <p:cNvCxnSpPr/>
          <p:nvPr userDrawn="1"/>
        </p:nvCxnSpPr>
        <p:spPr>
          <a:xfrm>
            <a:off x="378620" y="1114619"/>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pic>
        <p:nvPicPr>
          <p:cNvPr id="8" name="Grafik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0403" y="4551850"/>
            <a:ext cx="799685" cy="469421"/>
          </a:xfrm>
          <a:prstGeom prst="rect">
            <a:avLst/>
          </a:prstGeom>
        </p:spPr>
      </p:pic>
      <p:sp>
        <p:nvSpPr>
          <p:cNvPr id="14" name="Inhaltsplatzhalter 2"/>
          <p:cNvSpPr>
            <a:spLocks noGrp="1"/>
          </p:cNvSpPr>
          <p:nvPr>
            <p:ph sz="half" idx="1"/>
          </p:nvPr>
        </p:nvSpPr>
        <p:spPr>
          <a:xfrm>
            <a:off x="305526" y="1331160"/>
            <a:ext cx="2592288" cy="3135436"/>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15" name="Inhaltsplatzhalter 2"/>
          <p:cNvSpPr>
            <a:spLocks noGrp="1"/>
          </p:cNvSpPr>
          <p:nvPr>
            <p:ph sz="half" idx="13"/>
          </p:nvPr>
        </p:nvSpPr>
        <p:spPr>
          <a:xfrm>
            <a:off x="3053812" y="1331160"/>
            <a:ext cx="2592288" cy="3135436"/>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
        <p:nvSpPr>
          <p:cNvPr id="16" name="Inhaltsplatzhalter 2"/>
          <p:cNvSpPr>
            <a:spLocks noGrp="1"/>
          </p:cNvSpPr>
          <p:nvPr>
            <p:ph sz="half" idx="14"/>
          </p:nvPr>
        </p:nvSpPr>
        <p:spPr>
          <a:xfrm>
            <a:off x="5772330" y="1331160"/>
            <a:ext cx="2592288" cy="3135436"/>
          </a:xfrm>
        </p:spPr>
        <p:txBody>
          <a:body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endParaRPr lang="de-CH" dirty="0"/>
          </a:p>
        </p:txBody>
      </p:sp>
    </p:spTree>
    <p:extLst>
      <p:ext uri="{BB962C8B-B14F-4D97-AF65-F5344CB8AC3E}">
        <p14:creationId xmlns:p14="http://schemas.microsoft.com/office/powerpoint/2010/main" val="221982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7" name="Bild 6" descr="ayha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12" name="Textplatzhalter 64"/>
          <p:cNvSpPr>
            <a:spLocks noGrp="1"/>
          </p:cNvSpPr>
          <p:nvPr>
            <p:ph type="body" sz="quarter" idx="11" hasCustomPrompt="1"/>
            <p:custDataLst>
              <p:tags r:id="rId1"/>
            </p:custDataLst>
          </p:nvPr>
        </p:nvSpPr>
        <p:spPr>
          <a:xfrm>
            <a:off x="1014384" y="2651366"/>
            <a:ext cx="4048684" cy="372680"/>
          </a:xfrm>
        </p:spPr>
        <p:txBody>
          <a:bodyPr wrap="none" lIns="0" rIns="0">
            <a:noAutofit/>
          </a:bodyPr>
          <a:lstStyle>
            <a:lvl1pPr marL="0" indent="0">
              <a:buFontTx/>
              <a:buNone/>
              <a:defRPr sz="1400" baseline="0">
                <a:solidFill>
                  <a:srgbClr val="FFFFF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Author, Date</a:t>
            </a:r>
            <a:endParaRPr lang="en-US" dirty="0"/>
          </a:p>
        </p:txBody>
      </p:sp>
      <p:sp>
        <p:nvSpPr>
          <p:cNvPr id="13" name="Titel 1"/>
          <p:cNvSpPr>
            <a:spLocks noGrp="1"/>
          </p:cNvSpPr>
          <p:nvPr>
            <p:ph type="ctrTitle" hasCustomPrompt="1"/>
            <p:custDataLst>
              <p:tags r:id="rId2"/>
            </p:custDataLst>
          </p:nvPr>
        </p:nvSpPr>
        <p:spPr>
          <a:xfrm>
            <a:off x="1003798" y="1041488"/>
            <a:ext cx="4059270" cy="924068"/>
          </a:xfrm>
          <a:prstGeom prst="rect">
            <a:avLst/>
          </a:prstGeom>
        </p:spPr>
        <p:txBody>
          <a:bodyPr lIns="0" tIns="0" rIns="0" bIns="0"/>
          <a:lstStyle>
            <a:lvl1pPr>
              <a:defRPr sz="3000">
                <a:solidFill>
                  <a:srgbClr val="FFFFFF"/>
                </a:solidFill>
              </a:defRPr>
            </a:lvl1pPr>
          </a:lstStyle>
          <a:p>
            <a:r>
              <a:rPr lang="en-US" noProof="0" dirty="0" smtClean="0"/>
              <a:t>Click to add title</a:t>
            </a:r>
            <a:endParaRPr lang="en-US" noProof="0" dirty="0"/>
          </a:p>
        </p:txBody>
      </p:sp>
      <p:sp>
        <p:nvSpPr>
          <p:cNvPr id="17" name="Untertitel 2"/>
          <p:cNvSpPr>
            <a:spLocks noGrp="1"/>
          </p:cNvSpPr>
          <p:nvPr>
            <p:ph type="subTitle" idx="1" hasCustomPrompt="1"/>
            <p:custDataLst>
              <p:tags r:id="rId3"/>
            </p:custDataLst>
          </p:nvPr>
        </p:nvSpPr>
        <p:spPr>
          <a:xfrm>
            <a:off x="1003801" y="1965556"/>
            <a:ext cx="4059271" cy="685810"/>
          </a:xfrm>
          <a:prstGeom prst="rect">
            <a:avLst/>
          </a:prstGeom>
        </p:spPr>
        <p:txBody>
          <a:bodyPr lIns="0" tIns="0" rIns="0" bIns="0">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endParaRPr lang="en-US" noProof="0" dirty="0"/>
          </a:p>
        </p:txBody>
      </p:sp>
      <p:pic>
        <p:nvPicPr>
          <p:cNvPr id="2" name="Picture 1"/>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6800" y="0"/>
            <a:ext cx="5510329" cy="1225195"/>
          </a:xfrm>
          <a:prstGeom prst="rect">
            <a:avLst/>
          </a:prstGeom>
        </p:spPr>
      </p:pic>
      <p:sp>
        <p:nvSpPr>
          <p:cNvPr id="9" name="Textfeld 8"/>
          <p:cNvSpPr txBox="1"/>
          <p:nvPr>
            <p:custDataLst>
              <p:tags r:id="rId5"/>
            </p:custDataLst>
          </p:nvPr>
        </p:nvSpPr>
        <p:spPr>
          <a:xfrm>
            <a:off x="1014467" y="2929974"/>
            <a:ext cx="4061593" cy="215444"/>
          </a:xfrm>
          <a:prstGeom prst="rect">
            <a:avLst/>
          </a:prstGeom>
          <a:noFill/>
        </p:spPr>
        <p:txBody>
          <a:bodyPr wrap="square" lIns="0" tIns="0" rIns="0" bIns="0" rtlCol="0">
            <a:spAutoFit/>
          </a:bodyPr>
          <a:lstStyle/>
          <a:p>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495438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CH"/>
          </a:p>
        </p:txBody>
      </p:sp>
      <p:sp>
        <p:nvSpPr>
          <p:cNvPr id="3" name="Datumsplatzhalter 2"/>
          <p:cNvSpPr>
            <a:spLocks noGrp="1"/>
          </p:cNvSpPr>
          <p:nvPr>
            <p:ph type="dt" sz="half" idx="10"/>
          </p:nvPr>
        </p:nvSpPr>
        <p:spPr/>
        <p:txBody>
          <a:bodyPr/>
          <a:lstStyle/>
          <a:p>
            <a:fld id="{485D9013-078C-446B-A33F-FDA7D166B386}" type="datetime1">
              <a:rPr lang="en-GB" smtClean="0">
                <a:solidFill>
                  <a:prstClr val="black"/>
                </a:solidFill>
              </a:rPr>
              <a:t>8/17/16</a:t>
            </a:fld>
            <a:endParaRPr lang="de-CH" dirty="0">
              <a:solidFill>
                <a:prstClr val="black"/>
              </a:solidFill>
            </a:endParaRPr>
          </a:p>
        </p:txBody>
      </p:sp>
      <p:sp>
        <p:nvSpPr>
          <p:cNvPr id="4" name="Fußzeilenplatzhalter 3"/>
          <p:cNvSpPr>
            <a:spLocks noGrp="1"/>
          </p:cNvSpPr>
          <p:nvPr>
            <p:ph type="ftr" sz="quarter" idx="11"/>
          </p:nvPr>
        </p:nvSpPr>
        <p:spPr/>
        <p:txBody>
          <a:bodyPr/>
          <a:lstStyle/>
          <a:p>
            <a:endParaRPr lang="de-CH" dirty="0">
              <a:solidFill>
                <a:prstClr val="black"/>
              </a:solidFill>
            </a:endParaRPr>
          </a:p>
        </p:txBody>
      </p:sp>
      <p:sp>
        <p:nvSpPr>
          <p:cNvPr id="5" name="Foliennummernplatzhalter 4"/>
          <p:cNvSpPr>
            <a:spLocks noGrp="1"/>
          </p:cNvSpPr>
          <p:nvPr>
            <p:ph type="sldNum" sz="quarter" idx="12"/>
          </p:nvPr>
        </p:nvSpPr>
        <p:spPr/>
        <p:txBody>
          <a:bodyPr/>
          <a:lstStyle/>
          <a:p>
            <a:fld id="{442AD375-037F-43D0-B059-5172DA06796A}" type="slidenum">
              <a:rPr lang="de-CH" smtClean="0">
                <a:solidFill>
                  <a:prstClr val="black"/>
                </a:solidFill>
              </a:rPr>
              <a:pPr/>
              <a:t>‹#›</a:t>
            </a:fld>
            <a:endParaRPr lang="de-CH" dirty="0">
              <a:solidFill>
                <a:prstClr val="black"/>
              </a:solidFill>
            </a:endParaRPr>
          </a:p>
        </p:txBody>
      </p:sp>
    </p:spTree>
    <p:extLst>
      <p:ext uri="{BB962C8B-B14F-4D97-AF65-F5344CB8AC3E}">
        <p14:creationId xmlns:p14="http://schemas.microsoft.com/office/powerpoint/2010/main" val="4202795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143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 Leer (ohne Footer u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48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sp>
        <p:nvSpPr>
          <p:cNvPr id="3" name="Rechteck 2"/>
          <p:cNvSpPr/>
          <p:nvPr/>
        </p:nvSpPr>
        <p:spPr>
          <a:xfrm>
            <a:off x="0" y="4298953"/>
            <a:ext cx="9144000" cy="849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Bild 1" descr="PPT_16-9_.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38928" cy="5148263"/>
          </a:xfrm>
          <a:prstGeom prst="rect">
            <a:avLst/>
          </a:prstGeom>
        </p:spPr>
      </p:pic>
      <p:sp>
        <p:nvSpPr>
          <p:cNvPr id="30" name="Textplatzhalter 64"/>
          <p:cNvSpPr>
            <a:spLocks noGrp="1"/>
          </p:cNvSpPr>
          <p:nvPr>
            <p:ph type="body" sz="quarter" idx="10" hasCustomPrompt="1"/>
            <p:custDataLst>
              <p:tags r:id="rId1"/>
            </p:custDataLst>
          </p:nvPr>
        </p:nvSpPr>
        <p:spPr>
          <a:xfrm>
            <a:off x="1014384" y="3108516"/>
            <a:ext cx="5126582" cy="372680"/>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Author, Date</a:t>
            </a:r>
            <a:endParaRPr lang="en-US" dirty="0"/>
          </a:p>
        </p:txBody>
      </p:sp>
      <p:sp>
        <p:nvSpPr>
          <p:cNvPr id="32" name="Titel 1"/>
          <p:cNvSpPr>
            <a:spLocks noGrp="1"/>
          </p:cNvSpPr>
          <p:nvPr>
            <p:ph type="ctrTitle" hasCustomPrompt="1"/>
            <p:custDataLst>
              <p:tags r:id="rId2"/>
            </p:custDataLst>
          </p:nvPr>
        </p:nvSpPr>
        <p:spPr>
          <a:xfrm>
            <a:off x="1003801" y="1498641"/>
            <a:ext cx="7643315" cy="924068"/>
          </a:xfrm>
          <a:prstGeom prst="rect">
            <a:avLst/>
          </a:prstGeom>
        </p:spPr>
        <p:txBody>
          <a:bodyPr lIns="0" tIns="0" rIns="0" bIns="0"/>
          <a:lstStyle>
            <a:lvl1pPr>
              <a:defRPr sz="3000"/>
            </a:lvl1pPr>
          </a:lstStyle>
          <a:p>
            <a:r>
              <a:rPr lang="en-US" noProof="0" dirty="0" smtClean="0"/>
              <a:t>Click to add title</a:t>
            </a:r>
            <a:endParaRPr lang="en-US" noProof="0" dirty="0"/>
          </a:p>
        </p:txBody>
      </p:sp>
      <p:sp>
        <p:nvSpPr>
          <p:cNvPr id="33" name="Untertitel 2"/>
          <p:cNvSpPr>
            <a:spLocks noGrp="1"/>
          </p:cNvSpPr>
          <p:nvPr>
            <p:ph type="subTitle" idx="1" hasCustomPrompt="1"/>
            <p:custDataLst>
              <p:tags r:id="rId3"/>
            </p:custDataLst>
          </p:nvPr>
        </p:nvSpPr>
        <p:spPr>
          <a:xfrm>
            <a:off x="1003801" y="2422706"/>
            <a:ext cx="7643315"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endParaRPr lang="en-US" noProof="0" dirty="0"/>
          </a:p>
        </p:txBody>
      </p:sp>
      <p:pic>
        <p:nvPicPr>
          <p:cNvPr id="4" name="Picture 3"/>
          <p:cNvPicPr>
            <a:picLocks noChangeAspect="1"/>
          </p:cNvPicPr>
          <p:nvPr userDrawn="1">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46800" y="0"/>
            <a:ext cx="5510253" cy="1223971"/>
          </a:xfrm>
          <a:prstGeom prst="rect">
            <a:avLst/>
          </a:prstGeom>
        </p:spPr>
      </p:pic>
      <p:pic>
        <p:nvPicPr>
          <p:cNvPr id="5" name="Picture 4"/>
          <p:cNvPicPr>
            <a:picLocks noChangeAspect="1"/>
          </p:cNvPicPr>
          <p:nvPr userDrawn="1">
            <p:custDataLst>
              <p:tags r:id="rId5"/>
            </p:custDataLst>
          </p:nvPr>
        </p:nvPicPr>
        <p:blipFill>
          <a:blip r:embed="rId10"/>
          <a:stretch>
            <a:fillRect/>
          </a:stretch>
        </p:blipFill>
        <p:spPr>
          <a:xfrm>
            <a:off x="0" y="0"/>
            <a:ext cx="9526" cy="9526"/>
          </a:xfrm>
          <a:prstGeom prst="rect">
            <a:avLst/>
          </a:prstGeom>
        </p:spPr>
      </p:pic>
      <p:sp>
        <p:nvSpPr>
          <p:cNvPr id="10" name="Textfeld 9"/>
          <p:cNvSpPr txBox="1"/>
          <p:nvPr>
            <p:custDataLst>
              <p:tags r:id="rId6"/>
            </p:custDataLst>
          </p:nvPr>
        </p:nvSpPr>
        <p:spPr>
          <a:xfrm>
            <a:off x="1013992" y="3381875"/>
            <a:ext cx="5142189" cy="215444"/>
          </a:xfrm>
          <a:prstGeom prst="rect">
            <a:avLst/>
          </a:prstGeom>
          <a:noFill/>
        </p:spPr>
        <p:txBody>
          <a:bodyPr wrap="square" lIns="0" tIns="0" rIns="0" bIns="0" rtlCol="0">
            <a:spAutoFit/>
          </a:bodyPr>
          <a:lstStyle/>
          <a:p>
            <a:endParaRPr lang="en-US" sz="1400" dirty="0">
              <a:latin typeface="Arial" pitchFamily="34" charset="0"/>
              <a:cs typeface="Arial" pitchFamily="34" charset="0"/>
            </a:endParaRPr>
          </a:p>
        </p:txBody>
      </p:sp>
    </p:spTree>
    <p:extLst>
      <p:ext uri="{BB962C8B-B14F-4D97-AF65-F5344CB8AC3E}">
        <p14:creationId xmlns:p14="http://schemas.microsoft.com/office/powerpoint/2010/main" val="211581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4" name="Bild 3" descr="PAT_370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5148263"/>
          </a:xfrm>
          <a:prstGeom prst="rect">
            <a:avLst/>
          </a:prstGeom>
        </p:spPr>
      </p:pic>
      <p:sp>
        <p:nvSpPr>
          <p:cNvPr id="16" name="Textplatzhalter 64"/>
          <p:cNvSpPr>
            <a:spLocks noGrp="1"/>
          </p:cNvSpPr>
          <p:nvPr>
            <p:ph type="body" sz="quarter" idx="11" hasCustomPrompt="1"/>
            <p:custDataLst>
              <p:tags r:id="rId1"/>
            </p:custDataLst>
          </p:nvPr>
        </p:nvSpPr>
        <p:spPr>
          <a:xfrm>
            <a:off x="1014384" y="2651366"/>
            <a:ext cx="4345016" cy="372680"/>
          </a:xfrm>
        </p:spPr>
        <p:txBody>
          <a:bodyPr wrap="none" lIns="0" rIns="0">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Author, Date</a:t>
            </a:r>
            <a:endParaRPr lang="en-US" dirty="0"/>
          </a:p>
        </p:txBody>
      </p:sp>
      <p:sp>
        <p:nvSpPr>
          <p:cNvPr id="17" name="Titel 1"/>
          <p:cNvSpPr>
            <a:spLocks noGrp="1"/>
          </p:cNvSpPr>
          <p:nvPr>
            <p:ph type="ctrTitle" hasCustomPrompt="1"/>
            <p:custDataLst>
              <p:tags r:id="rId2"/>
            </p:custDataLst>
          </p:nvPr>
        </p:nvSpPr>
        <p:spPr>
          <a:xfrm>
            <a:off x="1003798" y="1041488"/>
            <a:ext cx="4355602" cy="924068"/>
          </a:xfrm>
          <a:prstGeom prst="rect">
            <a:avLst/>
          </a:prstGeom>
        </p:spPr>
        <p:txBody>
          <a:bodyPr lIns="0" tIns="0" rIns="0" bIns="0"/>
          <a:lstStyle>
            <a:lvl1pPr>
              <a:defRPr sz="3000">
                <a:solidFill>
                  <a:schemeClr val="tx1"/>
                </a:solidFill>
              </a:defRPr>
            </a:lvl1pPr>
          </a:lstStyle>
          <a:p>
            <a:r>
              <a:rPr lang="en-US" noProof="0" dirty="0" smtClean="0"/>
              <a:t>Click to add title</a:t>
            </a:r>
            <a:endParaRPr lang="en-US" noProof="0" dirty="0"/>
          </a:p>
        </p:txBody>
      </p:sp>
      <p:sp>
        <p:nvSpPr>
          <p:cNvPr id="19" name="Untertitel 2"/>
          <p:cNvSpPr>
            <a:spLocks noGrp="1"/>
          </p:cNvSpPr>
          <p:nvPr>
            <p:ph type="subTitle" idx="1" hasCustomPrompt="1"/>
            <p:custDataLst>
              <p:tags r:id="rId3"/>
            </p:custDataLst>
          </p:nvPr>
        </p:nvSpPr>
        <p:spPr>
          <a:xfrm>
            <a:off x="1003803" y="1965556"/>
            <a:ext cx="4355603"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add subtitle</a:t>
            </a:r>
            <a:endParaRPr lang="en-US" noProof="0" dirty="0"/>
          </a:p>
        </p:txBody>
      </p:sp>
      <p:pic>
        <p:nvPicPr>
          <p:cNvPr id="2" name="Picture 1"/>
          <p:cNvPicPr>
            <a:picLocks noChangeAspect="1"/>
          </p:cNvPicPr>
          <p:nvPr userDrawn="1">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46800" y="0"/>
            <a:ext cx="5510253" cy="1223971"/>
          </a:xfrm>
          <a:prstGeom prst="rect">
            <a:avLst/>
          </a:prstGeom>
        </p:spPr>
      </p:pic>
      <p:sp>
        <p:nvSpPr>
          <p:cNvPr id="8" name="Textfeld 7"/>
          <p:cNvSpPr txBox="1"/>
          <p:nvPr>
            <p:custDataLst>
              <p:tags r:id="rId5"/>
            </p:custDataLst>
          </p:nvPr>
        </p:nvSpPr>
        <p:spPr>
          <a:xfrm>
            <a:off x="1014467" y="2929974"/>
            <a:ext cx="4061593" cy="215444"/>
          </a:xfrm>
          <a:prstGeom prst="rect">
            <a:avLst/>
          </a:prstGeom>
          <a:noFill/>
        </p:spPr>
        <p:txBody>
          <a:bodyPr wrap="square" lIns="0" tIns="0" rIns="0" bIns="0" rtlCol="0">
            <a:spAutoFit/>
          </a:bodyPr>
          <a:lstStyle/>
          <a:p>
            <a:endParaRPr lang="en-US"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42570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sp>
        <p:nvSpPr>
          <p:cNvPr id="5" name="Inhaltsplatzhalter 2"/>
          <p:cNvSpPr>
            <a:spLocks noGrp="1"/>
          </p:cNvSpPr>
          <p:nvPr>
            <p:ph idx="1" hasCustomPrompt="1"/>
            <p:custDataLst>
              <p:tags r:id="rId1"/>
            </p:custDataLst>
          </p:nvPr>
        </p:nvSpPr>
        <p:spPr>
          <a:xfrm>
            <a:off x="1018617" y="1165225"/>
            <a:ext cx="7614208" cy="329088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58F609B8-6C71-4892-BC90-009084514B5E}" type="datetime1">
              <a:rPr lang="en-GB" smtClean="0"/>
              <a:t>8/17/16</a:t>
            </a:fld>
            <a:endParaRPr lang="en-US" dirty="0"/>
          </a:p>
        </p:txBody>
      </p:sp>
      <p:sp>
        <p:nvSpPr>
          <p:cNvPr id="8" name="Titel 1"/>
          <p:cNvSpPr>
            <a:spLocks noGrp="1"/>
          </p:cNvSpPr>
          <p:nvPr>
            <p:ph type="title" hasCustomPrompt="1"/>
            <p:custDataLst>
              <p:tags r:id="rId3"/>
            </p:custDataLst>
          </p:nvPr>
        </p:nvSpPr>
        <p:spPr>
          <a:xfrm>
            <a:off x="1003803" y="261550"/>
            <a:ext cx="7616325" cy="640150"/>
          </a:xfrm>
        </p:spPr>
        <p:txBody>
          <a:bodyPr>
            <a:normAutofit/>
          </a:bodyPr>
          <a:lstStyle>
            <a:lvl1pPr>
              <a:defRPr sz="2400" baseline="0">
                <a:solidFill>
                  <a:schemeClr val="tx1"/>
                </a:solidFill>
              </a:defRPr>
            </a:lvl1pPr>
          </a:lstStyle>
          <a:p>
            <a:r>
              <a:rPr lang="en-US" dirty="0" smtClean="0"/>
              <a:t>Click to add title</a:t>
            </a:r>
            <a:endParaRPr lang="en-US" dirty="0"/>
          </a:p>
        </p:txBody>
      </p:sp>
      <p:sp>
        <p:nvSpPr>
          <p:cNvPr id="9" name="Textfeld 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67508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4" name="Bild 3" descr="ayhan.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0"/>
            <a:ext cx="9147532" cy="5148263"/>
          </a:xfrm>
          <a:prstGeom prst="rect">
            <a:avLst/>
          </a:prstGeom>
        </p:spPr>
      </p:pic>
      <p:sp>
        <p:nvSpPr>
          <p:cNvPr id="5" name="Inhaltsplatzhalter 2"/>
          <p:cNvSpPr>
            <a:spLocks noGrp="1"/>
          </p:cNvSpPr>
          <p:nvPr>
            <p:ph idx="1" hasCustomPrompt="1"/>
            <p:custDataLst>
              <p:tags r:id="rId1"/>
            </p:custDataLst>
          </p:nvPr>
        </p:nvSpPr>
        <p:spPr>
          <a:xfrm>
            <a:off x="998543"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baseline="0">
                <a:solidFill>
                  <a:srgbClr val="FFFFFF"/>
                </a:solidFill>
                <a:latin typeface="Arial" panose="020B0604020202020204" pitchFamily="34" charset="0"/>
                <a:cs typeface="Arial" panose="020B0604020202020204"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68FE65CB-5C26-4FEF-8CBE-8168A7B54BA7}" type="datetime1">
              <a:rPr lang="en-GB" smtClean="0"/>
              <a:t>8/17/16</a:t>
            </a:fld>
            <a:endParaRPr lang="en-US" dirty="0"/>
          </a:p>
        </p:txBody>
      </p:sp>
      <p:sp>
        <p:nvSpPr>
          <p:cNvPr id="17" name="Titel 1"/>
          <p:cNvSpPr>
            <a:spLocks noGrp="1"/>
          </p:cNvSpPr>
          <p:nvPr>
            <p:ph type="title" hasCustomPrompt="1"/>
            <p:custDataLst>
              <p:tags r:id="rId3"/>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sp>
        <p:nvSpPr>
          <p:cNvPr id="9" name="Textfeld 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4" name="Textfeld 13"/>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44862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3" name="Bild 2" descr="PAT_3556 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5" y="0"/>
            <a:ext cx="9141182" cy="5148263"/>
          </a:xfrm>
          <a:prstGeom prst="rect">
            <a:avLst/>
          </a:prstGeom>
        </p:spPr>
      </p:pic>
      <p:sp>
        <p:nvSpPr>
          <p:cNvPr id="23" name="Inhaltsplatzhalter 2"/>
          <p:cNvSpPr>
            <a:spLocks noGrp="1"/>
          </p:cNvSpPr>
          <p:nvPr>
            <p:ph idx="1" hasCustomPrompt="1"/>
            <p:custDataLst>
              <p:tags r:id="rId1"/>
            </p:custDataLst>
          </p:nvPr>
        </p:nvSpPr>
        <p:spPr>
          <a:xfrm>
            <a:off x="998543"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rgbClr val="FFFFFF"/>
                </a:solidFill>
                <a:latin typeface="Arial" panose="020B0604020202020204" pitchFamily="34" charset="0"/>
                <a:cs typeface="Arial" panose="020B0604020202020204"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itel 1"/>
          <p:cNvSpPr>
            <a:spLocks noGrp="1"/>
          </p:cNvSpPr>
          <p:nvPr>
            <p:ph type="title" hasCustomPrompt="1"/>
            <p:custDataLst>
              <p:tags r:id="rId2"/>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30671670-180F-4996-9BF8-7E58247D9649}" type="datetime1">
              <a:rPr lang="en-GB" smtClean="0"/>
              <a:t>8/17/16</a:t>
            </a:fld>
            <a:endParaRPr lang="en-US" dirty="0"/>
          </a:p>
        </p:txBody>
      </p:sp>
      <p:sp>
        <p:nvSpPr>
          <p:cNvPr id="13" name="Textfeld 12"/>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15"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6" name="Textfeld 15"/>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08094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2" name="Bild 1" descr="PAT_7543.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7532" cy="5148263"/>
          </a:xfrm>
          <a:prstGeom prst="rect">
            <a:avLst/>
          </a:prstGeom>
        </p:spPr>
      </p:pic>
      <p:sp>
        <p:nvSpPr>
          <p:cNvPr id="11" name="Inhaltsplatzhalter 2"/>
          <p:cNvSpPr>
            <a:spLocks noGrp="1"/>
          </p:cNvSpPr>
          <p:nvPr>
            <p:ph idx="1" hasCustomPrompt="1"/>
            <p:custDataLst>
              <p:tags r:id="rId1"/>
            </p:custDataLst>
          </p:nvPr>
        </p:nvSpPr>
        <p:spPr>
          <a:xfrm>
            <a:off x="998543"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rgbClr val="FFFFFF"/>
                </a:solidFill>
                <a:latin typeface="Arial" panose="020B0604020202020204" pitchFamily="34" charset="0"/>
                <a:cs typeface="Arial" panose="020B0604020202020204"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el 1"/>
          <p:cNvSpPr>
            <a:spLocks noGrp="1"/>
          </p:cNvSpPr>
          <p:nvPr>
            <p:ph type="title" hasCustomPrompt="1"/>
            <p:custDataLst>
              <p:tags r:id="rId2"/>
            </p:custDataLst>
          </p:nvPr>
        </p:nvSpPr>
        <p:spPr>
          <a:xfrm>
            <a:off x="1003803" y="261550"/>
            <a:ext cx="7616325" cy="640150"/>
          </a:xfrm>
        </p:spPr>
        <p:txBody>
          <a:bodyPr>
            <a:normAutofit/>
          </a:bodyPr>
          <a:lstStyle>
            <a:lvl1pPr>
              <a:defRPr sz="2400">
                <a:solidFill>
                  <a:srgbClr val="FFFFFF"/>
                </a:solidFill>
              </a:defRPr>
            </a:lvl1pPr>
          </a:lstStyle>
          <a:p>
            <a:r>
              <a:rPr lang="en-US" dirty="0" smtClean="0"/>
              <a:t>Click to add title</a:t>
            </a:r>
            <a:endParaRPr lang="en-US" dirty="0"/>
          </a:p>
        </p:txBody>
      </p:sp>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6C39B148-98B8-407D-8B80-635AEDF0E297}" type="datetime1">
              <a:rPr lang="en-GB" smtClean="0"/>
              <a:t>8/17/16</a:t>
            </a:fld>
            <a:endParaRPr lang="en-US" dirty="0"/>
          </a:p>
        </p:txBody>
      </p:sp>
      <p:sp>
        <p:nvSpPr>
          <p:cNvPr id="19" name="Textfeld 1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rgbClr val="FFFFFF"/>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60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
        <p:nvSpPr>
          <p:cNvPr id="13" name="Textfeld 12"/>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kern="1200" dirty="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92687984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customXml" Target="../../customXml/item1.xml"/><Relationship Id="rId24" Type="http://schemas.openxmlformats.org/officeDocument/2006/relationships/tags" Target="../tags/tag2.xml"/><Relationship Id="rId25" Type="http://schemas.openxmlformats.org/officeDocument/2006/relationships/tags" Target="../tags/tag3.xml"/><Relationship Id="rId26" Type="http://schemas.openxmlformats.org/officeDocument/2006/relationships/tags" Target="../tags/tag4.xml"/><Relationship Id="rId27" Type="http://schemas.openxmlformats.org/officeDocument/2006/relationships/tags" Target="../tags/tag5.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2.xml"/><Relationship Id="rId13" Type="http://schemas.openxmlformats.org/officeDocument/2006/relationships/image" Target="../media/image27.emf"/><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24"/>
            </p:custDataLst>
          </p:nvPr>
        </p:nvSpPr>
        <p:spPr>
          <a:xfrm>
            <a:off x="1016500" y="293300"/>
            <a:ext cx="7616325" cy="640150"/>
          </a:xfrm>
          <a:prstGeom prst="rect">
            <a:avLst/>
          </a:prstGeom>
        </p:spPr>
        <p:txBody>
          <a:bodyPr vert="horz" lIns="0" tIns="0" rIns="0" bIns="0" rtlCol="0" anchor="t" anchorCtr="0">
            <a:normAutofit/>
          </a:bodyPr>
          <a:lstStyle/>
          <a:p>
            <a:r>
              <a:rPr lang="en-US" dirty="0" err="1" smtClean="0"/>
              <a:t>Mastertitelformat</a:t>
            </a:r>
            <a:r>
              <a:rPr lang="en-US" dirty="0" smtClean="0"/>
              <a:t> </a:t>
            </a:r>
            <a:r>
              <a:rPr lang="en-US" dirty="0" err="1" smtClean="0"/>
              <a:t>bearbeiten</a:t>
            </a:r>
            <a:endParaRPr lang="en-US" dirty="0"/>
          </a:p>
        </p:txBody>
      </p:sp>
      <p:sp>
        <p:nvSpPr>
          <p:cNvPr id="3" name="Textplatzhalter 2"/>
          <p:cNvSpPr>
            <a:spLocks noGrp="1"/>
          </p:cNvSpPr>
          <p:nvPr>
            <p:ph type="body" idx="1"/>
            <p:custDataLst>
              <p:tags r:id="rId25"/>
            </p:custDataLst>
          </p:nvPr>
        </p:nvSpPr>
        <p:spPr>
          <a:xfrm>
            <a:off x="1016500" y="1061202"/>
            <a:ext cx="7616324" cy="3394913"/>
          </a:xfrm>
          <a:prstGeom prst="rect">
            <a:avLst/>
          </a:prstGeom>
        </p:spPr>
        <p:txBody>
          <a:bodyPr vert="horz" lIns="0" tIns="0" rIns="0" bIns="0" rtlCol="0">
            <a:normAutofit/>
          </a:bodyPr>
          <a:lstStyle/>
          <a:p>
            <a:pPr lvl="0"/>
            <a:r>
              <a:rPr lang="en-US" dirty="0" err="1" smtClean="0"/>
              <a:t>Mastertextformat</a:t>
            </a:r>
            <a:r>
              <a:rPr lang="en-US" dirty="0" smtClean="0"/>
              <a:t> </a:t>
            </a:r>
            <a:r>
              <a:rPr lang="en-US" dirty="0" err="1" smtClean="0"/>
              <a:t>bearbeiten</a:t>
            </a:r>
            <a:endParaRPr lang="en-US" dirty="0"/>
          </a:p>
        </p:txBody>
      </p:sp>
      <p:sp>
        <p:nvSpPr>
          <p:cNvPr id="10" name="Datumsplatzhalter 13"/>
          <p:cNvSpPr>
            <a:spLocks noGrp="1"/>
          </p:cNvSpPr>
          <p:nvPr>
            <p:ph type="dt" sz="half" idx="2"/>
            <p:custDataLst>
              <p:tags r:id="rId26"/>
            </p:custDataLst>
          </p:nvPr>
        </p:nvSpPr>
        <p:spPr>
          <a:xfrm>
            <a:off x="3934150" y="4826097"/>
            <a:ext cx="936300" cy="143836"/>
          </a:xfrm>
          <a:prstGeom prst="rect">
            <a:avLst/>
          </a:prstGeom>
        </p:spPr>
        <p:txBody>
          <a:bodyPr vert="horz" lIns="0" tIns="0" rIns="0" bIns="0" rtlCol="0" anchor="t" anchorCtr="0"/>
          <a:lstStyle>
            <a:lvl1pPr algn="l">
              <a:defRPr sz="800" b="0">
                <a:solidFill>
                  <a:srgbClr val="000000"/>
                </a:solidFill>
                <a:latin typeface="Arial"/>
                <a:cs typeface="Arial"/>
              </a:defRPr>
            </a:lvl1pPr>
          </a:lstStyle>
          <a:p>
            <a:fld id="{9EFE5724-7495-4DEF-8344-FED4FB4E99DA}" type="datetime1">
              <a:rPr lang="en-GB" smtClean="0"/>
              <a:t>8/17/16</a:t>
            </a:fld>
            <a:endParaRPr lang="en-US" dirty="0"/>
          </a:p>
        </p:txBody>
      </p:sp>
      <p:pic>
        <p:nvPicPr>
          <p:cNvPr id="7" name="Picture 2" descr="\\cooper\Projects\SIX Group - officeatwork\Projects\PowerPoint\2015\Desktriptoren\SIX Innen.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Foliennummernplatzhalter 3"/>
          <p:cNvSpPr>
            <a:spLocks noGrp="1"/>
          </p:cNvSpPr>
          <p:nvPr>
            <p:ph type="sldNum" sz="quarter" idx="4"/>
            <p:custDataLst>
              <p:tags r:id="rId27"/>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US" smtClean="0"/>
              <a:pPr/>
              <a:t>‹#›</a:t>
            </a:fld>
            <a:endParaRPr lang="en-US" sz="1400" dirty="0">
              <a:solidFill>
                <a:srgbClr val="FFFFFF"/>
              </a:solidFill>
              <a:latin typeface="+mj-lt"/>
              <a:ea typeface="+mj-ea"/>
              <a:cs typeface="+mj-cs"/>
            </a:endParaRPr>
          </a:p>
        </p:txBody>
      </p:sp>
    </p:spTree>
    <p:custDataLst>
      <p:custData r:id="rId23"/>
    </p:custDataLst>
    <p:extLst>
      <p:ext uri="{BB962C8B-B14F-4D97-AF65-F5344CB8AC3E}">
        <p14:creationId xmlns:p14="http://schemas.microsoft.com/office/powerpoint/2010/main" val="702829744"/>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 id="2147484474" r:id="rId18"/>
    <p:sldLayoutId id="2147484475" r:id="rId19"/>
    <p:sldLayoutId id="2147484476" r:id="rId20"/>
    <p:sldLayoutId id="214748447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lang="de-CH" sz="2200" kern="1200" dirty="0" smtClean="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buFont typeface="Arial"/>
        <a:buNone/>
        <a:defRPr sz="16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05527" y="274098"/>
            <a:ext cx="7290810" cy="516186"/>
          </a:xfrm>
          <a:prstGeom prst="rect">
            <a:avLst/>
          </a:prstGeom>
        </p:spPr>
        <p:txBody>
          <a:bodyPr vert="horz" lIns="68597" tIns="34299" rIns="68597" bIns="34299" rtlCol="0" anchor="t" anchorCtr="0">
            <a:normAutofit/>
          </a:bodyPr>
          <a:lstStyle/>
          <a:p>
            <a:r>
              <a:rPr lang="de-DE" dirty="0" smtClean="0"/>
              <a:t>Titelmasterformat durch Klicken bearbeiten</a:t>
            </a:r>
            <a:endParaRPr lang="de-CH" dirty="0"/>
          </a:p>
        </p:txBody>
      </p:sp>
      <p:sp>
        <p:nvSpPr>
          <p:cNvPr id="3" name="Textplatzhalter 2"/>
          <p:cNvSpPr>
            <a:spLocks noGrp="1"/>
          </p:cNvSpPr>
          <p:nvPr>
            <p:ph type="body" idx="1"/>
          </p:nvPr>
        </p:nvSpPr>
        <p:spPr>
          <a:xfrm>
            <a:off x="305527" y="1168676"/>
            <a:ext cx="7290810" cy="3513640"/>
          </a:xfrm>
          <a:prstGeom prst="rect">
            <a:avLst/>
          </a:prstGeom>
        </p:spPr>
        <p:txBody>
          <a:bodyPr vert="horz" lIns="68597" tIns="34299" rIns="68597" bIns="34299"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4"/>
            <a:endParaRPr lang="de-CH" dirty="0"/>
          </a:p>
        </p:txBody>
      </p:sp>
      <p:sp>
        <p:nvSpPr>
          <p:cNvPr id="4" name="Datumsplatzhalter 3"/>
          <p:cNvSpPr>
            <a:spLocks noGrp="1"/>
          </p:cNvSpPr>
          <p:nvPr>
            <p:ph type="dt" sz="half" idx="2"/>
          </p:nvPr>
        </p:nvSpPr>
        <p:spPr>
          <a:xfrm>
            <a:off x="6354199" y="4790428"/>
            <a:ext cx="1242138" cy="147235"/>
          </a:xfrm>
          <a:prstGeom prst="rect">
            <a:avLst/>
          </a:prstGeom>
        </p:spPr>
        <p:txBody>
          <a:bodyPr vert="horz" lIns="68597" tIns="34299" rIns="68597" bIns="34299" rtlCol="0" anchor="ctr"/>
          <a:lstStyle>
            <a:lvl1pPr algn="r">
              <a:defRPr sz="800">
                <a:solidFill>
                  <a:schemeClr val="tx1"/>
                </a:solidFill>
              </a:defRPr>
            </a:lvl1pPr>
          </a:lstStyle>
          <a:p>
            <a:pPr defTabSz="685977"/>
            <a:fld id="{6F4AFB7F-EA44-48B4-972C-1EE686C6C86F}" type="datetime1">
              <a:rPr lang="en-GB" smtClean="0">
                <a:solidFill>
                  <a:prstClr val="black"/>
                </a:solidFill>
              </a:rPr>
              <a:t>8/17/16</a:t>
            </a:fld>
            <a:endParaRPr lang="de-CH" dirty="0">
              <a:solidFill>
                <a:prstClr val="black"/>
              </a:solidFill>
            </a:endParaRPr>
          </a:p>
        </p:txBody>
      </p:sp>
      <p:sp>
        <p:nvSpPr>
          <p:cNvPr id="5" name="Fußzeilenplatzhalter 4"/>
          <p:cNvSpPr>
            <a:spLocks noGrp="1"/>
          </p:cNvSpPr>
          <p:nvPr>
            <p:ph type="ftr" sz="quarter" idx="3"/>
          </p:nvPr>
        </p:nvSpPr>
        <p:spPr>
          <a:xfrm>
            <a:off x="791581" y="4790428"/>
            <a:ext cx="5508612" cy="147235"/>
          </a:xfrm>
          <a:prstGeom prst="rect">
            <a:avLst/>
          </a:prstGeom>
        </p:spPr>
        <p:txBody>
          <a:bodyPr vert="horz" lIns="68597" tIns="34299" rIns="68597" bIns="34299" rtlCol="0" anchor="ctr"/>
          <a:lstStyle>
            <a:lvl1pPr algn="l">
              <a:defRPr sz="800">
                <a:solidFill>
                  <a:schemeClr val="tx1"/>
                </a:solidFill>
              </a:defRPr>
            </a:lvl1pPr>
          </a:lstStyle>
          <a:p>
            <a:pPr defTabSz="685977"/>
            <a:endParaRPr lang="de-CH" dirty="0">
              <a:solidFill>
                <a:prstClr val="black"/>
              </a:solidFill>
            </a:endParaRPr>
          </a:p>
        </p:txBody>
      </p:sp>
      <p:sp>
        <p:nvSpPr>
          <p:cNvPr id="6" name="Foliennummernplatzhalter 5"/>
          <p:cNvSpPr>
            <a:spLocks noGrp="1"/>
          </p:cNvSpPr>
          <p:nvPr>
            <p:ph type="sldNum" sz="quarter" idx="4"/>
          </p:nvPr>
        </p:nvSpPr>
        <p:spPr>
          <a:xfrm>
            <a:off x="305527" y="4790428"/>
            <a:ext cx="432048" cy="147235"/>
          </a:xfrm>
          <a:prstGeom prst="rect">
            <a:avLst/>
          </a:prstGeom>
        </p:spPr>
        <p:txBody>
          <a:bodyPr vert="horz" lIns="68597" tIns="34299" rIns="68597" bIns="34299" rtlCol="0" anchor="ctr"/>
          <a:lstStyle>
            <a:lvl1pPr algn="l">
              <a:defRPr sz="800">
                <a:solidFill>
                  <a:schemeClr val="tx1"/>
                </a:solidFill>
              </a:defRPr>
            </a:lvl1pPr>
          </a:lstStyle>
          <a:p>
            <a:pPr defTabSz="685977"/>
            <a:fld id="{442AD375-037F-43D0-B059-5172DA06796A}" type="slidenum">
              <a:rPr lang="de-CH" smtClean="0">
                <a:solidFill>
                  <a:prstClr val="black"/>
                </a:solidFill>
              </a:rPr>
              <a:pPr defTabSz="685977"/>
              <a:t>‹#›</a:t>
            </a:fld>
            <a:endParaRPr lang="de-CH" dirty="0">
              <a:solidFill>
                <a:prstClr val="black"/>
              </a:solidFill>
            </a:endParaRPr>
          </a:p>
        </p:txBody>
      </p:sp>
      <p:pic>
        <p:nvPicPr>
          <p:cNvPr id="7" name="Grafik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90403" y="4551850"/>
            <a:ext cx="799685" cy="469421"/>
          </a:xfrm>
          <a:prstGeom prst="rect">
            <a:avLst/>
          </a:prstGeom>
        </p:spPr>
      </p:pic>
      <p:cxnSp>
        <p:nvCxnSpPr>
          <p:cNvPr id="8" name="Gerade Verbindung 4"/>
          <p:cNvCxnSpPr/>
          <p:nvPr/>
        </p:nvCxnSpPr>
        <p:spPr>
          <a:xfrm>
            <a:off x="378620" y="790284"/>
            <a:ext cx="1512167" cy="0"/>
          </a:xfrm>
          <a:prstGeom prst="line">
            <a:avLst/>
          </a:prstGeom>
          <a:ln w="381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2817632"/>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Lst>
  <p:hf hdr="0" ftr="0" dt="0"/>
  <p:txStyles>
    <p:titleStyle>
      <a:lvl1pPr algn="l" defTabSz="685977" rtl="0" eaLnBrk="1" latinLnBrk="0" hangingPunct="1">
        <a:lnSpc>
          <a:spcPct val="90000"/>
        </a:lnSpc>
        <a:spcBef>
          <a:spcPct val="0"/>
        </a:spcBef>
        <a:buNone/>
        <a:defRPr sz="2700" b="1" kern="1200">
          <a:solidFill>
            <a:schemeClr val="bg2"/>
          </a:solidFill>
          <a:latin typeface="+mj-lt"/>
          <a:ea typeface="+mj-ea"/>
          <a:cs typeface="+mj-cs"/>
        </a:defRPr>
      </a:lvl1pPr>
    </p:titleStyle>
    <p:bodyStyle>
      <a:lvl1pPr marL="0" indent="0" algn="l" defTabSz="685977"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203649" indent="-203649" algn="l" defTabSz="685977" rtl="0" eaLnBrk="1" latinLnBrk="0" hangingPunct="1">
        <a:lnSpc>
          <a:spcPct val="90000"/>
        </a:lnSpc>
        <a:spcBef>
          <a:spcPts val="751"/>
        </a:spcBef>
        <a:buFont typeface="Arial" panose="020B0604020202020204" pitchFamily="34" charset="0"/>
        <a:buChar char="•"/>
        <a:defRPr sz="1400" kern="1200">
          <a:solidFill>
            <a:schemeClr val="tx1"/>
          </a:solidFill>
          <a:latin typeface="+mn-lt"/>
          <a:ea typeface="+mn-ea"/>
          <a:cs typeface="+mn-cs"/>
        </a:defRPr>
      </a:lvl2pPr>
      <a:lvl3pPr marL="203649" indent="0" algn="l" defTabSz="685977"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3pPr>
      <a:lvl4pPr marL="406107" indent="-201268" algn="l" defTabSz="685977" rtl="0" eaLnBrk="1" latinLnBrk="0" hangingPunct="1">
        <a:lnSpc>
          <a:spcPct val="90000"/>
        </a:lnSpc>
        <a:spcBef>
          <a:spcPts val="751"/>
        </a:spcBef>
        <a:buFont typeface="Arial" panose="020B0604020202020204" pitchFamily="34" charset="0"/>
        <a:buChar char="•"/>
        <a:defRPr sz="1400" kern="1200">
          <a:solidFill>
            <a:schemeClr val="tx1"/>
          </a:solidFill>
          <a:latin typeface="+mn-lt"/>
          <a:ea typeface="+mn-ea"/>
          <a:cs typeface="+mn-cs"/>
        </a:defRPr>
      </a:lvl4pPr>
      <a:lvl5pPr marL="406107" indent="0" algn="l" defTabSz="685977" rtl="0" eaLnBrk="1" latinLnBrk="0" hangingPunct="1">
        <a:lnSpc>
          <a:spcPct val="90000"/>
        </a:lnSpc>
        <a:spcBef>
          <a:spcPts val="0"/>
        </a:spcBef>
        <a:buFont typeface="Symbol" panose="05050102010706020507" pitchFamily="18" charset="2"/>
        <a:buNone/>
        <a:defRPr sz="1400" kern="1200">
          <a:solidFill>
            <a:schemeClr val="tx1"/>
          </a:solidFill>
          <a:latin typeface="+mn-lt"/>
          <a:ea typeface="+mn-ea"/>
          <a:cs typeface="+mn-cs"/>
        </a:defRPr>
      </a:lvl5pPr>
      <a:lvl6pPr marL="1886434" indent="-171494" algn="l" defTabSz="685977" rtl="0" eaLnBrk="1" latinLnBrk="0" hangingPunct="1">
        <a:lnSpc>
          <a:spcPct val="90000"/>
        </a:lnSpc>
        <a:spcBef>
          <a:spcPts val="374"/>
        </a:spcBef>
        <a:buFont typeface="Arial" panose="020B0604020202020204" pitchFamily="34" charset="0"/>
        <a:buChar char="•"/>
        <a:defRPr sz="1400" kern="1200">
          <a:solidFill>
            <a:schemeClr val="tx1"/>
          </a:solidFill>
          <a:latin typeface="+mn-lt"/>
          <a:ea typeface="+mn-ea"/>
          <a:cs typeface="+mn-cs"/>
        </a:defRPr>
      </a:lvl6pPr>
      <a:lvl7pPr marL="2229421" indent="-171494" algn="l" defTabSz="685977" rtl="0" eaLnBrk="1" latinLnBrk="0" hangingPunct="1">
        <a:lnSpc>
          <a:spcPct val="90000"/>
        </a:lnSpc>
        <a:spcBef>
          <a:spcPts val="374"/>
        </a:spcBef>
        <a:buFont typeface="Arial" panose="020B0604020202020204" pitchFamily="34" charset="0"/>
        <a:buChar char="•"/>
        <a:defRPr sz="1400" kern="1200">
          <a:solidFill>
            <a:schemeClr val="tx1"/>
          </a:solidFill>
          <a:latin typeface="+mn-lt"/>
          <a:ea typeface="+mn-ea"/>
          <a:cs typeface="+mn-cs"/>
        </a:defRPr>
      </a:lvl7pPr>
      <a:lvl8pPr marL="2572409" indent="-171494" algn="l" defTabSz="685977" rtl="0" eaLnBrk="1" latinLnBrk="0" hangingPunct="1">
        <a:lnSpc>
          <a:spcPct val="90000"/>
        </a:lnSpc>
        <a:spcBef>
          <a:spcPts val="374"/>
        </a:spcBef>
        <a:buFont typeface="Arial" panose="020B0604020202020204" pitchFamily="34" charset="0"/>
        <a:buChar char="•"/>
        <a:defRPr sz="1400" kern="1200">
          <a:solidFill>
            <a:schemeClr val="tx1"/>
          </a:solidFill>
          <a:latin typeface="+mn-lt"/>
          <a:ea typeface="+mn-ea"/>
          <a:cs typeface="+mn-cs"/>
        </a:defRPr>
      </a:lvl8pPr>
      <a:lvl9pPr marL="2915397" indent="-171494" algn="l" defTabSz="685977" rtl="0" eaLnBrk="1" latinLnBrk="0" hangingPunct="1">
        <a:lnSpc>
          <a:spcPct val="90000"/>
        </a:lnSpc>
        <a:spcBef>
          <a:spcPts val="374"/>
        </a:spcBef>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977" rtl="0" eaLnBrk="1" latinLnBrk="0" hangingPunct="1">
        <a:defRPr sz="1400" kern="1200">
          <a:solidFill>
            <a:schemeClr val="tx1"/>
          </a:solidFill>
          <a:latin typeface="+mn-lt"/>
          <a:ea typeface="+mn-ea"/>
          <a:cs typeface="+mn-cs"/>
        </a:defRPr>
      </a:lvl1pPr>
      <a:lvl2pPr marL="342988" algn="l" defTabSz="685977" rtl="0" eaLnBrk="1" latinLnBrk="0" hangingPunct="1">
        <a:defRPr sz="1400" kern="1200">
          <a:solidFill>
            <a:schemeClr val="tx1"/>
          </a:solidFill>
          <a:latin typeface="+mn-lt"/>
          <a:ea typeface="+mn-ea"/>
          <a:cs typeface="+mn-cs"/>
        </a:defRPr>
      </a:lvl2pPr>
      <a:lvl3pPr marL="685977" algn="l" defTabSz="685977" rtl="0" eaLnBrk="1" latinLnBrk="0" hangingPunct="1">
        <a:defRPr sz="1400" kern="1200">
          <a:solidFill>
            <a:schemeClr val="tx1"/>
          </a:solidFill>
          <a:latin typeface="+mn-lt"/>
          <a:ea typeface="+mn-ea"/>
          <a:cs typeface="+mn-cs"/>
        </a:defRPr>
      </a:lvl3pPr>
      <a:lvl4pPr marL="1028963" algn="l" defTabSz="685977" rtl="0" eaLnBrk="1" latinLnBrk="0" hangingPunct="1">
        <a:defRPr sz="1400" kern="1200">
          <a:solidFill>
            <a:schemeClr val="tx1"/>
          </a:solidFill>
          <a:latin typeface="+mn-lt"/>
          <a:ea typeface="+mn-ea"/>
          <a:cs typeface="+mn-cs"/>
        </a:defRPr>
      </a:lvl4pPr>
      <a:lvl5pPr marL="1371952" algn="l" defTabSz="685977" rtl="0" eaLnBrk="1" latinLnBrk="0" hangingPunct="1">
        <a:defRPr sz="1400" kern="1200">
          <a:solidFill>
            <a:schemeClr val="tx1"/>
          </a:solidFill>
          <a:latin typeface="+mn-lt"/>
          <a:ea typeface="+mn-ea"/>
          <a:cs typeface="+mn-cs"/>
        </a:defRPr>
      </a:lvl5pPr>
      <a:lvl6pPr marL="1714940" algn="l" defTabSz="685977" rtl="0" eaLnBrk="1" latinLnBrk="0" hangingPunct="1">
        <a:defRPr sz="1400" kern="1200">
          <a:solidFill>
            <a:schemeClr val="tx1"/>
          </a:solidFill>
          <a:latin typeface="+mn-lt"/>
          <a:ea typeface="+mn-ea"/>
          <a:cs typeface="+mn-cs"/>
        </a:defRPr>
      </a:lvl6pPr>
      <a:lvl7pPr marL="2057928" algn="l" defTabSz="685977" rtl="0" eaLnBrk="1" latinLnBrk="0" hangingPunct="1">
        <a:defRPr sz="1400" kern="1200">
          <a:solidFill>
            <a:schemeClr val="tx1"/>
          </a:solidFill>
          <a:latin typeface="+mn-lt"/>
          <a:ea typeface="+mn-ea"/>
          <a:cs typeface="+mn-cs"/>
        </a:defRPr>
      </a:lvl7pPr>
      <a:lvl8pPr marL="2400915" algn="l" defTabSz="685977" rtl="0" eaLnBrk="1" latinLnBrk="0" hangingPunct="1">
        <a:defRPr sz="1400" kern="1200">
          <a:solidFill>
            <a:schemeClr val="tx1"/>
          </a:solidFill>
          <a:latin typeface="+mn-lt"/>
          <a:ea typeface="+mn-ea"/>
          <a:cs typeface="+mn-cs"/>
        </a:defRPr>
      </a:lvl8pPr>
      <a:lvl9pPr marL="2743903" algn="l" defTabSz="6859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6.xml"/><Relationship Id="rId4" Type="http://schemas.openxmlformats.org/officeDocument/2006/relationships/slideLayout" Target="../slideLayouts/slideLayout4.xml"/><Relationship Id="rId5" Type="http://schemas.openxmlformats.org/officeDocument/2006/relationships/notesSlide" Target="../notesSlides/notesSlide1.xml"/><Relationship Id="rId1" Type="http://schemas.openxmlformats.org/officeDocument/2006/relationships/tags" Target="../tags/tag124.xml"/><Relationship Id="rId2" Type="http://schemas.openxmlformats.org/officeDocument/2006/relationships/tags" Target="../tags/tag1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40.jpeg"/><Relationship Id="rId5" Type="http://schemas.openxmlformats.org/officeDocument/2006/relationships/image" Target="../media/image41.png"/><Relationship Id="rId1" Type="http://schemas.openxmlformats.org/officeDocument/2006/relationships/tags" Target="../tags/tag147.x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tags" Target="../tags/tag150.xml"/><Relationship Id="rId4" Type="http://schemas.openxmlformats.org/officeDocument/2006/relationships/audio" Target="NULL" TargetMode="External"/><Relationship Id="rId5" Type="http://schemas.microsoft.com/office/2007/relationships/media" Target="../media/media1.mp3"/><Relationship Id="rId6" Type="http://schemas.openxmlformats.org/officeDocument/2006/relationships/slideLayout" Target="../slideLayouts/slideLayout6.xml"/><Relationship Id="rId7" Type="http://schemas.openxmlformats.org/officeDocument/2006/relationships/notesSlide" Target="../notesSlides/notesSlide10.xml"/><Relationship Id="rId8" Type="http://schemas.openxmlformats.org/officeDocument/2006/relationships/image" Target="../media/image42.jpeg"/><Relationship Id="rId9" Type="http://schemas.openxmlformats.org/officeDocument/2006/relationships/image" Target="../media/image43.png"/><Relationship Id="rId10" Type="http://schemas.openxmlformats.org/officeDocument/2006/relationships/image" Target="../media/image44.jpg"/><Relationship Id="rId1" Type="http://schemas.openxmlformats.org/officeDocument/2006/relationships/tags" Target="../tags/tag148.xml"/><Relationship Id="rId2" Type="http://schemas.openxmlformats.org/officeDocument/2006/relationships/tags" Target="../tags/tag14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notesSlide" Target="../notesSlides/notesSlide11.xml"/><Relationship Id="rId1" Type="http://schemas.openxmlformats.org/officeDocument/2006/relationships/tags" Target="../tags/tag151.xml"/><Relationship Id="rId2" Type="http://schemas.openxmlformats.org/officeDocument/2006/relationships/tags" Target="../tags/tag152.xml"/></Relationships>
</file>

<file path=ppt/slides/_rels/slide13.xml.rels><?xml version="1.0" encoding="UTF-8" standalone="yes"?>
<Relationships xmlns="http://schemas.openxmlformats.org/package/2006/relationships"><Relationship Id="rId11" Type="http://schemas.openxmlformats.org/officeDocument/2006/relationships/image" Target="../media/image45.jpg"/><Relationship Id="rId12" Type="http://schemas.openxmlformats.org/officeDocument/2006/relationships/image" Target="../media/image46.png"/><Relationship Id="rId13" Type="http://schemas.openxmlformats.org/officeDocument/2006/relationships/image" Target="../media/image47.jpeg"/><Relationship Id="rId1" Type="http://schemas.openxmlformats.org/officeDocument/2006/relationships/tags" Target="../tags/tag153.xml"/><Relationship Id="rId2" Type="http://schemas.openxmlformats.org/officeDocument/2006/relationships/tags" Target="../tags/tag154.xml"/><Relationship Id="rId3" Type="http://schemas.openxmlformats.org/officeDocument/2006/relationships/tags" Target="../tags/tag155.xml"/><Relationship Id="rId4" Type="http://schemas.openxmlformats.org/officeDocument/2006/relationships/tags" Target="../tags/tag156.xml"/><Relationship Id="rId5" Type="http://schemas.openxmlformats.org/officeDocument/2006/relationships/tags" Target="../tags/tag157.xml"/><Relationship Id="rId6" Type="http://schemas.openxmlformats.org/officeDocument/2006/relationships/tags" Target="../tags/tag158.xml"/><Relationship Id="rId7" Type="http://schemas.openxmlformats.org/officeDocument/2006/relationships/tags" Target="../tags/tag159.xml"/><Relationship Id="rId8" Type="http://schemas.openxmlformats.org/officeDocument/2006/relationships/tags" Target="../tags/tag160.xml"/><Relationship Id="rId9" Type="http://schemas.openxmlformats.org/officeDocument/2006/relationships/slideLayout" Target="../slideLayouts/slideLayout6.xml"/><Relationship Id="rId10"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tags" Target="../tags/tag163.xml"/><Relationship Id="rId4" Type="http://schemas.openxmlformats.org/officeDocument/2006/relationships/tags" Target="../tags/tag164.xml"/><Relationship Id="rId5" Type="http://schemas.openxmlformats.org/officeDocument/2006/relationships/slideLayout" Target="../slideLayouts/slideLayout6.xml"/><Relationship Id="rId6" Type="http://schemas.openxmlformats.org/officeDocument/2006/relationships/notesSlide" Target="../notesSlides/notesSlide13.xml"/><Relationship Id="rId7" Type="http://schemas.openxmlformats.org/officeDocument/2006/relationships/image" Target="../media/image48.jpeg"/><Relationship Id="rId8" Type="http://schemas.openxmlformats.org/officeDocument/2006/relationships/image" Target="../media/image49.gif"/><Relationship Id="rId1" Type="http://schemas.openxmlformats.org/officeDocument/2006/relationships/tags" Target="../tags/tag161.xml"/><Relationship Id="rId2" Type="http://schemas.openxmlformats.org/officeDocument/2006/relationships/tags" Target="../tags/tag162.xml"/></Relationships>
</file>

<file path=ppt/slides/_rels/slide15.xml.rels><?xml version="1.0" encoding="UTF-8" standalone="yes"?>
<Relationships xmlns="http://schemas.openxmlformats.org/package/2006/relationships"><Relationship Id="rId3" Type="http://schemas.openxmlformats.org/officeDocument/2006/relationships/tags" Target="../tags/tag167.xml"/><Relationship Id="rId4" Type="http://schemas.openxmlformats.org/officeDocument/2006/relationships/tags" Target="../tags/tag168.xml"/><Relationship Id="rId5" Type="http://schemas.openxmlformats.org/officeDocument/2006/relationships/tags" Target="../tags/tag169.xml"/><Relationship Id="rId6" Type="http://schemas.openxmlformats.org/officeDocument/2006/relationships/tags" Target="../tags/tag170.xml"/><Relationship Id="rId7" Type="http://schemas.openxmlformats.org/officeDocument/2006/relationships/slideLayout" Target="../slideLayouts/slideLayout6.xml"/><Relationship Id="rId8" Type="http://schemas.openxmlformats.org/officeDocument/2006/relationships/notesSlide" Target="../notesSlides/notesSlide14.xml"/><Relationship Id="rId9" Type="http://schemas.openxmlformats.org/officeDocument/2006/relationships/image" Target="../media/image46.png"/><Relationship Id="rId1" Type="http://schemas.openxmlformats.org/officeDocument/2006/relationships/tags" Target="../tags/tag165.xml"/><Relationship Id="rId2" Type="http://schemas.openxmlformats.org/officeDocument/2006/relationships/tags" Target="../tags/tag166.xml"/></Relationships>
</file>

<file path=ppt/slides/_rels/slide16.xml.rels><?xml version="1.0" encoding="UTF-8" standalone="yes"?>
<Relationships xmlns="http://schemas.openxmlformats.org/package/2006/relationships"><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slideLayout" Target="../slideLayouts/slideLayout6.xml"/><Relationship Id="rId8" Type="http://schemas.openxmlformats.org/officeDocument/2006/relationships/notesSlide" Target="../notesSlides/notesSlide15.xml"/><Relationship Id="rId9" Type="http://schemas.openxmlformats.org/officeDocument/2006/relationships/image" Target="../media/image48.jpeg"/><Relationship Id="rId10" Type="http://schemas.openxmlformats.org/officeDocument/2006/relationships/image" Target="../media/image46.png"/><Relationship Id="rId1" Type="http://schemas.openxmlformats.org/officeDocument/2006/relationships/tags" Target="../tags/tag171.xml"/><Relationship Id="rId2" Type="http://schemas.openxmlformats.org/officeDocument/2006/relationships/tags" Target="../tags/tag172.xml"/></Relationships>
</file>

<file path=ppt/slides/_rels/slide17.xml.rels><?xml version="1.0" encoding="UTF-8" standalone="yes"?>
<Relationships xmlns="http://schemas.openxmlformats.org/package/2006/relationships"><Relationship Id="rId11" Type="http://schemas.openxmlformats.org/officeDocument/2006/relationships/image" Target="../media/image54.gif"/><Relationship Id="rId12" Type="http://schemas.openxmlformats.org/officeDocument/2006/relationships/image" Target="../media/image55.jpeg"/><Relationship Id="rId1" Type="http://schemas.openxmlformats.org/officeDocument/2006/relationships/tags" Target="../tags/tag177.xml"/><Relationship Id="rId2" Type="http://schemas.openxmlformats.org/officeDocument/2006/relationships/tags" Target="../tags/tag178.xml"/><Relationship Id="rId3" Type="http://schemas.openxmlformats.org/officeDocument/2006/relationships/tags" Target="../tags/tag179.xml"/><Relationship Id="rId4" Type="http://schemas.openxmlformats.org/officeDocument/2006/relationships/tags" Target="../tags/tag180.xml"/><Relationship Id="rId5" Type="http://schemas.openxmlformats.org/officeDocument/2006/relationships/slideLayout" Target="../slideLayouts/slideLayout6.xml"/><Relationship Id="rId6" Type="http://schemas.openxmlformats.org/officeDocument/2006/relationships/notesSlide" Target="../notesSlides/notesSlide16.xml"/><Relationship Id="rId7" Type="http://schemas.openxmlformats.org/officeDocument/2006/relationships/image" Target="../media/image50.gif"/><Relationship Id="rId8" Type="http://schemas.openxmlformats.org/officeDocument/2006/relationships/image" Target="../media/image51.jpeg"/><Relationship Id="rId9" Type="http://schemas.openxmlformats.org/officeDocument/2006/relationships/image" Target="../media/image52.gif"/><Relationship Id="rId10"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notesSlide" Target="../notesSlides/notesSlide17.xml"/><Relationship Id="rId1" Type="http://schemas.openxmlformats.org/officeDocument/2006/relationships/tags" Target="../tags/tag181.xml"/><Relationship Id="rId2" Type="http://schemas.openxmlformats.org/officeDocument/2006/relationships/tags" Target="../tags/tag182.xml"/></Relationships>
</file>

<file path=ppt/slides/_rels/slide19.xml.rels><?xml version="1.0" encoding="UTF-8" standalone="yes"?>
<Relationships xmlns="http://schemas.openxmlformats.org/package/2006/relationships"><Relationship Id="rId3" Type="http://schemas.openxmlformats.org/officeDocument/2006/relationships/tags" Target="../tags/tag185.xml"/><Relationship Id="rId4" Type="http://schemas.openxmlformats.org/officeDocument/2006/relationships/tags" Target="../tags/tag186.xml"/><Relationship Id="rId5" Type="http://schemas.openxmlformats.org/officeDocument/2006/relationships/slideLayout" Target="../slideLayouts/slideLayout6.xml"/><Relationship Id="rId6" Type="http://schemas.openxmlformats.org/officeDocument/2006/relationships/notesSlide" Target="../notesSlides/notesSlide18.xml"/><Relationship Id="rId1" Type="http://schemas.openxmlformats.org/officeDocument/2006/relationships/tags" Target="../tags/tag183.xml"/><Relationship Id="rId2" Type="http://schemas.openxmlformats.org/officeDocument/2006/relationships/tags" Target="../tags/tag18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notesSlide" Target="../notesSlides/notesSlide2.xml"/><Relationship Id="rId1" Type="http://schemas.openxmlformats.org/officeDocument/2006/relationships/tags" Target="../tags/tag127.xml"/><Relationship Id="rId2" Type="http://schemas.openxmlformats.org/officeDocument/2006/relationships/tags" Target="../tags/tag128.xml"/></Relationships>
</file>

<file path=ppt/slides/_rels/slide20.xml.rels><?xml version="1.0" encoding="UTF-8" standalone="yes"?>
<Relationships xmlns="http://schemas.openxmlformats.org/package/2006/relationships"><Relationship Id="rId3" Type="http://schemas.openxmlformats.org/officeDocument/2006/relationships/tags" Target="../tags/tag189.xml"/><Relationship Id="rId4" Type="http://schemas.openxmlformats.org/officeDocument/2006/relationships/tags" Target="../tags/tag190.xml"/><Relationship Id="rId5" Type="http://schemas.openxmlformats.org/officeDocument/2006/relationships/slideLayout" Target="../slideLayouts/slideLayout6.xml"/><Relationship Id="rId6" Type="http://schemas.openxmlformats.org/officeDocument/2006/relationships/notesSlide" Target="../notesSlides/notesSlide19.xml"/><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jpeg"/><Relationship Id="rId10" Type="http://schemas.openxmlformats.org/officeDocument/2006/relationships/image" Target="../media/image59.jpeg"/><Relationship Id="rId11" Type="http://schemas.openxmlformats.org/officeDocument/2006/relationships/image" Target="../media/image60.png"/><Relationship Id="rId1" Type="http://schemas.openxmlformats.org/officeDocument/2006/relationships/tags" Target="../tags/tag187.xml"/><Relationship Id="rId2" Type="http://schemas.openxmlformats.org/officeDocument/2006/relationships/tags" Target="../tags/tag188.xml"/></Relationships>
</file>

<file path=ppt/slides/_rels/slide21.xml.rels><?xml version="1.0" encoding="UTF-8" standalone="yes"?>
<Relationships xmlns="http://schemas.openxmlformats.org/package/2006/relationships"><Relationship Id="rId3" Type="http://schemas.openxmlformats.org/officeDocument/2006/relationships/tags" Target="../tags/tag193.xml"/><Relationship Id="rId4" Type="http://schemas.openxmlformats.org/officeDocument/2006/relationships/tags" Target="../tags/tag194.xml"/><Relationship Id="rId5" Type="http://schemas.openxmlformats.org/officeDocument/2006/relationships/tags" Target="../tags/tag195.xml"/><Relationship Id="rId6" Type="http://schemas.openxmlformats.org/officeDocument/2006/relationships/tags" Target="../tags/tag196.xml"/><Relationship Id="rId7" Type="http://schemas.openxmlformats.org/officeDocument/2006/relationships/slideLayout" Target="../slideLayouts/slideLayout6.xml"/><Relationship Id="rId8" Type="http://schemas.openxmlformats.org/officeDocument/2006/relationships/notesSlide" Target="../notesSlides/notesSlide20.xml"/><Relationship Id="rId9" Type="http://schemas.openxmlformats.org/officeDocument/2006/relationships/image" Target="../media/image61.jpg"/><Relationship Id="rId10" Type="http://schemas.openxmlformats.org/officeDocument/2006/relationships/image" Target="../media/image62.png"/><Relationship Id="rId1" Type="http://schemas.openxmlformats.org/officeDocument/2006/relationships/tags" Target="../tags/tag191.xml"/><Relationship Id="rId2" Type="http://schemas.openxmlformats.org/officeDocument/2006/relationships/tags" Target="../tags/tag192.xml"/></Relationships>
</file>

<file path=ppt/slides/_rels/slide22.xml.rels><?xml version="1.0" encoding="UTF-8" standalone="yes"?>
<Relationships xmlns="http://schemas.openxmlformats.org/package/2006/relationships"><Relationship Id="rId3" Type="http://schemas.openxmlformats.org/officeDocument/2006/relationships/tags" Target="../tags/tag199.xml"/><Relationship Id="rId4" Type="http://schemas.openxmlformats.org/officeDocument/2006/relationships/tags" Target="../tags/tag200.xml"/><Relationship Id="rId5" Type="http://schemas.openxmlformats.org/officeDocument/2006/relationships/tags" Target="../tags/tag201.xml"/><Relationship Id="rId6" Type="http://schemas.openxmlformats.org/officeDocument/2006/relationships/tags" Target="../tags/tag202.xml"/><Relationship Id="rId7" Type="http://schemas.openxmlformats.org/officeDocument/2006/relationships/slideLayout" Target="../slideLayouts/slideLayout6.xml"/><Relationship Id="rId8" Type="http://schemas.openxmlformats.org/officeDocument/2006/relationships/notesSlide" Target="../notesSlides/notesSlide21.xml"/><Relationship Id="rId1" Type="http://schemas.openxmlformats.org/officeDocument/2006/relationships/tags" Target="../tags/tag197.xml"/><Relationship Id="rId2" Type="http://schemas.openxmlformats.org/officeDocument/2006/relationships/tags" Target="../tags/tag198.xml"/></Relationships>
</file>

<file path=ppt/slides/_rels/slide23.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notesSlide" Target="../notesSlides/notesSlide22.xml"/><Relationship Id="rId13" Type="http://schemas.openxmlformats.org/officeDocument/2006/relationships/image" Target="../media/image48.jpeg"/><Relationship Id="rId1" Type="http://schemas.openxmlformats.org/officeDocument/2006/relationships/tags" Target="../tags/tag203.xml"/><Relationship Id="rId2" Type="http://schemas.openxmlformats.org/officeDocument/2006/relationships/tags" Target="../tags/tag204.xml"/><Relationship Id="rId3" Type="http://schemas.openxmlformats.org/officeDocument/2006/relationships/tags" Target="../tags/tag205.xml"/><Relationship Id="rId4" Type="http://schemas.openxmlformats.org/officeDocument/2006/relationships/tags" Target="../tags/tag206.xml"/><Relationship Id="rId5" Type="http://schemas.openxmlformats.org/officeDocument/2006/relationships/tags" Target="../tags/tag207.xml"/><Relationship Id="rId6" Type="http://schemas.openxmlformats.org/officeDocument/2006/relationships/tags" Target="../tags/tag208.xml"/><Relationship Id="rId7" Type="http://schemas.openxmlformats.org/officeDocument/2006/relationships/tags" Target="../tags/tag209.xml"/><Relationship Id="rId8" Type="http://schemas.openxmlformats.org/officeDocument/2006/relationships/tags" Target="../tags/tag210.xml"/><Relationship Id="rId9" Type="http://schemas.openxmlformats.org/officeDocument/2006/relationships/tags" Target="../tags/tag211.xml"/><Relationship Id="rId10" Type="http://schemas.openxmlformats.org/officeDocument/2006/relationships/tags" Target="../tags/tag2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3.xml"/><Relationship Id="rId5" Type="http://schemas.openxmlformats.org/officeDocument/2006/relationships/image" Target="../media/image29.jpeg"/><Relationship Id="rId1" Type="http://schemas.openxmlformats.org/officeDocument/2006/relationships/tags" Target="../tags/tag129.xml"/><Relationship Id="rId2" Type="http://schemas.openxmlformats.org/officeDocument/2006/relationships/tags" Target="../tags/tag1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4.xml"/><Relationship Id="rId5" Type="http://schemas.openxmlformats.org/officeDocument/2006/relationships/image" Target="../media/image30.jpeg"/><Relationship Id="rId1" Type="http://schemas.openxmlformats.org/officeDocument/2006/relationships/tags" Target="../tags/tag131.xml"/><Relationship Id="rId2" Type="http://schemas.openxmlformats.org/officeDocument/2006/relationships/tags" Target="../tags/tag13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5.xml"/><Relationship Id="rId5" Type="http://schemas.openxmlformats.org/officeDocument/2006/relationships/image" Target="../media/image31.jpeg"/><Relationship Id="rId6" Type="http://schemas.microsoft.com/office/2007/relationships/hdphoto" Target="../media/hdphoto1.wdp"/><Relationship Id="rId1" Type="http://schemas.openxmlformats.org/officeDocument/2006/relationships/tags" Target="../tags/tag133.xml"/><Relationship Id="rId2" Type="http://schemas.openxmlformats.org/officeDocument/2006/relationships/tags" Target="../tags/tag13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notesSlide" Target="../notesSlides/notesSlide6.xml"/><Relationship Id="rId5" Type="http://schemas.openxmlformats.org/officeDocument/2006/relationships/image" Target="../media/image32.jpeg"/><Relationship Id="rId6" Type="http://schemas.microsoft.com/office/2007/relationships/hdphoto" Target="../media/hdphoto2.wdp"/><Relationship Id="rId1" Type="http://schemas.openxmlformats.org/officeDocument/2006/relationships/tags" Target="../tags/tag135.xml"/><Relationship Id="rId2" Type="http://schemas.openxmlformats.org/officeDocument/2006/relationships/tags" Target="../tags/tag136.xml"/></Relationships>
</file>

<file path=ppt/slides/_rels/slide7.xml.rels><?xml version="1.0" encoding="UTF-8" standalone="yes"?>
<Relationships xmlns="http://schemas.openxmlformats.org/package/2006/relationships"><Relationship Id="rId3" Type="http://schemas.openxmlformats.org/officeDocument/2006/relationships/tags" Target="../tags/tag139.xml"/><Relationship Id="rId4" Type="http://schemas.openxmlformats.org/officeDocument/2006/relationships/tags" Target="../tags/tag140.xml"/><Relationship Id="rId5" Type="http://schemas.openxmlformats.org/officeDocument/2006/relationships/tags" Target="../tags/tag141.xml"/><Relationship Id="rId6" Type="http://schemas.openxmlformats.org/officeDocument/2006/relationships/tags" Target="../tags/tag142.xml"/><Relationship Id="rId7" Type="http://schemas.openxmlformats.org/officeDocument/2006/relationships/slideLayout" Target="../slideLayouts/slideLayout6.xml"/><Relationship Id="rId1" Type="http://schemas.openxmlformats.org/officeDocument/2006/relationships/tags" Target="../tags/tag137.xml"/><Relationship Id="rId2" Type="http://schemas.openxmlformats.org/officeDocument/2006/relationships/tags" Target="../tags/tag1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33.jpeg"/><Relationship Id="rId6" Type="http://schemas.openxmlformats.org/officeDocument/2006/relationships/image" Target="../media/image34.gif"/><Relationship Id="rId7" Type="http://schemas.openxmlformats.org/officeDocument/2006/relationships/image" Target="../media/image35.gif"/><Relationship Id="rId8" Type="http://schemas.openxmlformats.org/officeDocument/2006/relationships/image" Target="../media/image36.png"/><Relationship Id="rId9" Type="http://schemas.openxmlformats.org/officeDocument/2006/relationships/image" Target="../media/image37.jpeg"/><Relationship Id="rId10" Type="http://schemas.openxmlformats.org/officeDocument/2006/relationships/image" Target="../media/image38.gif"/><Relationship Id="rId11" Type="http://schemas.openxmlformats.org/officeDocument/2006/relationships/image" Target="../media/image39.jpg"/><Relationship Id="rId1" Type="http://schemas.openxmlformats.org/officeDocument/2006/relationships/tags" Target="../tags/tag143.xml"/><Relationship Id="rId2" Type="http://schemas.openxmlformats.org/officeDocument/2006/relationships/tags" Target="../tags/tag14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notesSlide" Target="../notesSlides/notesSlide8.xml"/><Relationship Id="rId1" Type="http://schemas.openxmlformats.org/officeDocument/2006/relationships/tags" Target="../tags/tag145.xml"/><Relationship Id="rId2" Type="http://schemas.openxmlformats.org/officeDocument/2006/relationships/tags" Target="../tags/tag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custDataLst>
              <p:tags r:id="rId1"/>
            </p:custDataLst>
          </p:nvPr>
        </p:nvSpPr>
        <p:spPr/>
        <p:txBody>
          <a:bodyPr/>
          <a:lstStyle/>
          <a:p>
            <a:r>
              <a:rPr lang="en-US" dirty="0" smtClean="0"/>
              <a:t>Robert Scherrer, Head Application Engineering</a:t>
            </a:r>
            <a:endParaRPr lang="en-US" dirty="0"/>
          </a:p>
        </p:txBody>
      </p:sp>
      <p:sp>
        <p:nvSpPr>
          <p:cNvPr id="3" name="Titel 2"/>
          <p:cNvSpPr>
            <a:spLocks noGrp="1"/>
          </p:cNvSpPr>
          <p:nvPr>
            <p:ph type="ctrTitle"/>
            <p:custDataLst>
              <p:tags r:id="rId2"/>
            </p:custDataLst>
          </p:nvPr>
        </p:nvSpPr>
        <p:spPr/>
        <p:txBody>
          <a:bodyPr/>
          <a:lstStyle/>
          <a:p>
            <a:r>
              <a:rPr lang="en-US" dirty="0"/>
              <a:t>DevOps in a highly regulated environment	</a:t>
            </a:r>
          </a:p>
        </p:txBody>
      </p:sp>
      <p:sp>
        <p:nvSpPr>
          <p:cNvPr id="4" name="Untertitel 3"/>
          <p:cNvSpPr>
            <a:spLocks noGrp="1"/>
          </p:cNvSpPr>
          <p:nvPr>
            <p:ph type="subTitle" idx="1"/>
            <p:custDataLst>
              <p:tags r:id="rId3"/>
            </p:custDataLst>
          </p:nvPr>
        </p:nvSpPr>
        <p:spPr/>
        <p:txBody>
          <a:bodyPr>
            <a:normAutofit/>
          </a:bodyPr>
          <a:lstStyle/>
          <a:p>
            <a:r>
              <a:rPr lang="en-US" dirty="0"/>
              <a:t>DevOps Enterprise Summit</a:t>
            </a:r>
          </a:p>
          <a:p>
            <a:pPr lvl="0"/>
            <a:r>
              <a:rPr lang="en-US" sz="1400" dirty="0">
                <a:solidFill>
                  <a:srgbClr val="000000"/>
                </a:solidFill>
              </a:rPr>
              <a:t>London, </a:t>
            </a:r>
            <a:r>
              <a:rPr lang="en-US" sz="1400" dirty="0" smtClean="0">
                <a:solidFill>
                  <a:srgbClr val="000000"/>
                </a:solidFill>
              </a:rPr>
              <a:t>29 </a:t>
            </a:r>
            <a:r>
              <a:rPr lang="en-US" sz="1400" dirty="0">
                <a:solidFill>
                  <a:srgbClr val="000000"/>
                </a:solidFill>
              </a:rPr>
              <a:t>June 2016</a:t>
            </a:r>
          </a:p>
        </p:txBody>
      </p:sp>
    </p:spTree>
    <p:extLst>
      <p:ext uri="{BB962C8B-B14F-4D97-AF65-F5344CB8AC3E}">
        <p14:creationId xmlns:p14="http://schemas.microsoft.com/office/powerpoint/2010/main" val="359932180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2015, we started a </a:t>
            </a:r>
            <a:r>
              <a:rPr lang="en-US" dirty="0" err="1" smtClean="0"/>
              <a:t>DevOps</a:t>
            </a:r>
            <a:r>
              <a:rPr lang="en-US" dirty="0" smtClean="0"/>
              <a:t> movement</a:t>
            </a:r>
            <a:endParaRPr lang="en-US" dirty="0"/>
          </a:p>
        </p:txBody>
      </p:sp>
      <p:sp>
        <p:nvSpPr>
          <p:cNvPr id="4" name="Slide Number Placeholder 3"/>
          <p:cNvSpPr>
            <a:spLocks noGrp="1"/>
          </p:cNvSpPr>
          <p:nvPr>
            <p:ph type="sldNum" sz="quarter" idx="4"/>
          </p:nvPr>
        </p:nvSpPr>
        <p:spPr/>
        <p:txBody>
          <a:bodyPr/>
          <a:lstStyle/>
          <a:p>
            <a:fld id="{6F42FDE4-A7DD-41A7-A0A6-9B649FB43336}" type="slidenum">
              <a:rPr lang="en-US" smtClean="0"/>
              <a:pPr/>
              <a:t>10</a:t>
            </a:fld>
            <a:endParaRPr lang="en-US" sz="1400" dirty="0">
              <a:solidFill>
                <a:srgbClr val="FFFFFF"/>
              </a:solidFill>
              <a:latin typeface="+mj-lt"/>
              <a:ea typeface="+mj-ea"/>
              <a:cs typeface="+mj-cs"/>
            </a:endParaRPr>
          </a:p>
        </p:txBody>
      </p:sp>
      <p:sp>
        <p:nvSpPr>
          <p:cNvPr id="5" name="Rectangle 4"/>
          <p:cNvSpPr/>
          <p:nvPr/>
        </p:nvSpPr>
        <p:spPr>
          <a:xfrm>
            <a:off x="467544" y="1092855"/>
            <a:ext cx="2808311" cy="833178"/>
          </a:xfrm>
          <a:prstGeom prst="rect">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1440" tIns="46800" rIns="90000" bIns="46800" numCol="1" spcCol="0" rtlCol="0" fromWordArt="0" anchor="ctr" anchorCtr="0" forceAA="0" compatLnSpc="1">
            <a:prstTxWarp prst="textNoShape">
              <a:avLst/>
            </a:prstTxWarp>
            <a:spAutoFit/>
          </a:bodyPr>
          <a:lstStyle/>
          <a:p>
            <a:pPr algn="ctr"/>
            <a:r>
              <a:rPr lang="en-US" sz="1600" dirty="0" smtClean="0">
                <a:solidFill>
                  <a:srgbClr val="333333"/>
                </a:solidFill>
                <a:cs typeface="Courier New" panose="02070309020205020404" pitchFamily="49" charset="0"/>
              </a:rPr>
              <a:t>We love to deliver yesterday what impresses our customers tomorrow.</a:t>
            </a:r>
          </a:p>
        </p:txBody>
      </p:sp>
      <p:sp>
        <p:nvSpPr>
          <p:cNvPr id="10" name="Rectangle 9"/>
          <p:cNvSpPr/>
          <p:nvPr/>
        </p:nvSpPr>
        <p:spPr>
          <a:xfrm>
            <a:off x="5796136" y="845939"/>
            <a:ext cx="3024336" cy="3690411"/>
          </a:xfrm>
          <a:prstGeom prst="rect">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1440" tIns="90000" rIns="90000" bIns="90000" numCol="1" spcCol="0" rtlCol="0" fromWordArt="0" anchor="t" anchorCtr="0" forceAA="0" compatLnSpc="1">
            <a:prstTxWarp prst="textNoShape">
              <a:avLst/>
            </a:prstTxWarp>
            <a:spAutoFit/>
          </a:bodyPr>
          <a:lstStyle/>
          <a:p>
            <a:pPr>
              <a:spcAft>
                <a:spcPts val="900"/>
              </a:spcAft>
            </a:pPr>
            <a:r>
              <a:rPr lang="en-US" sz="1200" dirty="0" smtClean="0">
                <a:solidFill>
                  <a:srgbClr val="333333"/>
                </a:solidFill>
                <a:cs typeface="Courier New" panose="02070309020205020404" pitchFamily="49" charset="0"/>
              </a:rPr>
              <a:t>We collaborate in </a:t>
            </a:r>
            <a:r>
              <a:rPr lang="en-US" sz="1200" b="1" dirty="0" smtClean="0">
                <a:solidFill>
                  <a:srgbClr val="333333"/>
                </a:solidFill>
                <a:cs typeface="Courier New" panose="02070309020205020404" pitchFamily="49" charset="0"/>
              </a:rPr>
              <a:t>cross functional teams </a:t>
            </a:r>
            <a:r>
              <a:rPr lang="en-US" sz="1200" dirty="0" smtClean="0">
                <a:solidFill>
                  <a:srgbClr val="333333"/>
                </a:solidFill>
                <a:cs typeface="Courier New" panose="02070309020205020404" pitchFamily="49" charset="0"/>
              </a:rPr>
              <a:t>and help each other to improve </a:t>
            </a:r>
          </a:p>
          <a:p>
            <a:pPr>
              <a:spcAft>
                <a:spcPts val="900"/>
              </a:spcAft>
            </a:pPr>
            <a:r>
              <a:rPr lang="en-US" sz="1200" dirty="0" smtClean="0">
                <a:solidFill>
                  <a:srgbClr val="333333"/>
                </a:solidFill>
                <a:cs typeface="Courier New" panose="02070309020205020404" pitchFamily="49" charset="0"/>
              </a:rPr>
              <a:t>Teams take </a:t>
            </a:r>
            <a:r>
              <a:rPr lang="en-US" sz="1200" b="1" dirty="0" smtClean="0">
                <a:solidFill>
                  <a:srgbClr val="333333"/>
                </a:solidFill>
                <a:cs typeface="Courier New" panose="02070309020205020404" pitchFamily="49" charset="0"/>
              </a:rPr>
              <a:t>ownership</a:t>
            </a:r>
            <a:r>
              <a:rPr lang="en-US" sz="1200" dirty="0" smtClean="0">
                <a:solidFill>
                  <a:srgbClr val="333333"/>
                </a:solidFill>
                <a:cs typeface="Courier New" panose="02070309020205020404" pitchFamily="49" charset="0"/>
              </a:rPr>
              <a:t> for their products over the whole lifecycle</a:t>
            </a:r>
          </a:p>
          <a:p>
            <a:pPr>
              <a:spcAft>
                <a:spcPts val="900"/>
              </a:spcAft>
            </a:pPr>
            <a:r>
              <a:rPr lang="en-US" sz="1200" dirty="0" smtClean="0">
                <a:solidFill>
                  <a:srgbClr val="333333"/>
                </a:solidFill>
                <a:cs typeface="Courier New" panose="02070309020205020404" pitchFamily="49" charset="0"/>
              </a:rPr>
              <a:t>We </a:t>
            </a:r>
            <a:r>
              <a:rPr lang="en-US" sz="1200" b="1" dirty="0" smtClean="0">
                <a:solidFill>
                  <a:srgbClr val="333333"/>
                </a:solidFill>
                <a:cs typeface="Courier New" panose="02070309020205020404" pitchFamily="49" charset="0"/>
              </a:rPr>
              <a:t>automate</a:t>
            </a:r>
            <a:r>
              <a:rPr lang="en-US" sz="1200" dirty="0" smtClean="0">
                <a:solidFill>
                  <a:srgbClr val="333333"/>
                </a:solidFill>
                <a:cs typeface="Courier New" panose="02070309020205020404" pitchFamily="49" charset="0"/>
              </a:rPr>
              <a:t> repetitive tasks wherever possible </a:t>
            </a:r>
          </a:p>
          <a:p>
            <a:pPr>
              <a:spcAft>
                <a:spcPts val="900"/>
              </a:spcAft>
            </a:pPr>
            <a:r>
              <a:rPr lang="en-US" sz="1200" dirty="0" smtClean="0">
                <a:solidFill>
                  <a:srgbClr val="333333"/>
                </a:solidFill>
                <a:cs typeface="Courier New" panose="02070309020205020404" pitchFamily="49" charset="0"/>
              </a:rPr>
              <a:t>We have working software on every stage any time, incl. monitoring </a:t>
            </a:r>
          </a:p>
          <a:p>
            <a:pPr>
              <a:spcAft>
                <a:spcPts val="900"/>
              </a:spcAft>
            </a:pPr>
            <a:r>
              <a:rPr lang="en-US" sz="1200" dirty="0" smtClean="0">
                <a:solidFill>
                  <a:srgbClr val="333333"/>
                </a:solidFill>
                <a:cs typeface="Courier New" panose="02070309020205020404" pitchFamily="49" charset="0"/>
              </a:rPr>
              <a:t>We do </a:t>
            </a:r>
            <a:r>
              <a:rPr lang="en-US" sz="1200" b="1" dirty="0" smtClean="0">
                <a:solidFill>
                  <a:srgbClr val="333333"/>
                </a:solidFill>
                <a:cs typeface="Courier New" panose="02070309020205020404" pitchFamily="49" charset="0"/>
              </a:rPr>
              <a:t>software-architecture </a:t>
            </a:r>
          </a:p>
          <a:p>
            <a:pPr>
              <a:spcAft>
                <a:spcPts val="900"/>
              </a:spcAft>
            </a:pPr>
            <a:r>
              <a:rPr lang="en-US" sz="1200" dirty="0" smtClean="0">
                <a:solidFill>
                  <a:srgbClr val="333333"/>
                </a:solidFill>
                <a:cs typeface="Courier New" panose="02070309020205020404" pitchFamily="49" charset="0"/>
              </a:rPr>
              <a:t>We use </a:t>
            </a:r>
            <a:r>
              <a:rPr lang="en-US" sz="1200" b="1" dirty="0" smtClean="0">
                <a:solidFill>
                  <a:srgbClr val="333333"/>
                </a:solidFill>
                <a:cs typeface="Courier New" panose="02070309020205020404" pitchFamily="49" charset="0"/>
              </a:rPr>
              <a:t>one repository</a:t>
            </a:r>
          </a:p>
          <a:p>
            <a:pPr>
              <a:spcAft>
                <a:spcPts val="900"/>
              </a:spcAft>
            </a:pPr>
            <a:r>
              <a:rPr lang="en-US" sz="1200" dirty="0" smtClean="0">
                <a:solidFill>
                  <a:srgbClr val="333333"/>
                </a:solidFill>
                <a:cs typeface="Courier New" panose="02070309020205020404" pitchFamily="49" charset="0"/>
              </a:rPr>
              <a:t>We won't stop until we don't do anything anymore that we don't have to </a:t>
            </a:r>
          </a:p>
          <a:p>
            <a:pPr>
              <a:spcAft>
                <a:spcPts val="900"/>
              </a:spcAft>
            </a:pPr>
            <a:r>
              <a:rPr lang="en-US" sz="1200" dirty="0" smtClean="0">
                <a:solidFill>
                  <a:srgbClr val="333333"/>
                </a:solidFill>
                <a:cs typeface="Courier New" panose="02070309020205020404" pitchFamily="49" charset="0"/>
              </a:rPr>
              <a:t>We </a:t>
            </a:r>
            <a:r>
              <a:rPr lang="en-US" sz="1200" b="1" dirty="0" smtClean="0">
                <a:solidFill>
                  <a:srgbClr val="333333"/>
                </a:solidFill>
                <a:cs typeface="Courier New" panose="02070309020205020404" pitchFamily="49" charset="0"/>
              </a:rPr>
              <a:t>inspire and motivate </a:t>
            </a:r>
            <a:r>
              <a:rPr lang="en-US" sz="1200" dirty="0" smtClean="0">
                <a:solidFill>
                  <a:srgbClr val="333333"/>
                </a:solidFill>
                <a:cs typeface="Courier New" panose="02070309020205020404" pitchFamily="49" charset="0"/>
              </a:rPr>
              <a:t>our colleagues </a:t>
            </a:r>
          </a:p>
          <a:p>
            <a:pPr>
              <a:spcAft>
                <a:spcPts val="900"/>
              </a:spcAft>
            </a:pPr>
            <a:r>
              <a:rPr lang="en-US" sz="1200" dirty="0" smtClean="0">
                <a:solidFill>
                  <a:srgbClr val="333333"/>
                </a:solidFill>
                <a:cs typeface="Courier New" panose="02070309020205020404" pitchFamily="49" charset="0"/>
              </a:rPr>
              <a:t>We employ </a:t>
            </a:r>
            <a:r>
              <a:rPr lang="en-US" sz="1200" b="1" dirty="0" smtClean="0">
                <a:solidFill>
                  <a:srgbClr val="333333"/>
                </a:solidFill>
                <a:cs typeface="Courier New" panose="02070309020205020404" pitchFamily="49" charset="0"/>
              </a:rPr>
              <a:t>scalable infrastructure</a:t>
            </a:r>
            <a:endParaRPr lang="en-US" sz="1200" b="1" dirty="0">
              <a:solidFill>
                <a:srgbClr val="333333"/>
              </a:solidFill>
              <a:cs typeface="Courier New" panose="02070309020205020404" pitchFamily="49" charset="0"/>
            </a:endParaRPr>
          </a:p>
        </p:txBody>
      </p:sp>
      <p:pic>
        <p:nvPicPr>
          <p:cNvPr id="1026" name="Picture 1" descr="image00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808507" y="2205311"/>
            <a:ext cx="2035104" cy="117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1520" y="773931"/>
            <a:ext cx="1827992" cy="318924"/>
          </a:xfrm>
          <a:prstGeom prst="rect">
            <a:avLst/>
          </a:prstGeom>
          <a:noFill/>
        </p:spPr>
        <p:txBody>
          <a:bodyPr wrap="none" lIns="36000" tIns="36000" rIns="36000" bIns="36000" rtlCol="0">
            <a:spAutoFit/>
          </a:bodyPr>
          <a:lstStyle/>
          <a:p>
            <a:pPr algn="r"/>
            <a:r>
              <a:rPr lang="en-US" sz="1600" dirty="0">
                <a:solidFill>
                  <a:schemeClr val="accent2">
                    <a:lumMod val="50000"/>
                  </a:schemeClr>
                </a:solidFill>
              </a:rPr>
              <a:t>w</a:t>
            </a:r>
            <a:r>
              <a:rPr lang="en-US" sz="1600" dirty="0" smtClean="0">
                <a:solidFill>
                  <a:schemeClr val="accent2">
                    <a:lumMod val="50000"/>
                  </a:schemeClr>
                </a:solidFill>
              </a:rPr>
              <a:t>e created a vision</a:t>
            </a:r>
            <a:endParaRPr lang="en-US" sz="1600" dirty="0">
              <a:solidFill>
                <a:schemeClr val="accent2">
                  <a:lumMod val="50000"/>
                </a:schemeClr>
              </a:solidFill>
            </a:endParaRPr>
          </a:p>
        </p:txBody>
      </p:sp>
      <p:sp>
        <p:nvSpPr>
          <p:cNvPr id="9" name="TextBox 8"/>
          <p:cNvSpPr txBox="1"/>
          <p:nvPr/>
        </p:nvSpPr>
        <p:spPr>
          <a:xfrm>
            <a:off x="3456787" y="758485"/>
            <a:ext cx="2339349" cy="318924"/>
          </a:xfrm>
          <a:prstGeom prst="rect">
            <a:avLst/>
          </a:prstGeom>
          <a:noFill/>
        </p:spPr>
        <p:txBody>
          <a:bodyPr wrap="none" lIns="36000" tIns="36000" rIns="36000" bIns="36000" rtlCol="0">
            <a:spAutoFit/>
          </a:bodyPr>
          <a:lstStyle/>
          <a:p>
            <a:pPr algn="r"/>
            <a:r>
              <a:rPr lang="en-US" sz="1600" dirty="0" smtClean="0">
                <a:solidFill>
                  <a:schemeClr val="accent2">
                    <a:lumMod val="50000"/>
                  </a:schemeClr>
                </a:solidFill>
              </a:rPr>
              <a:t>we defined our principles</a:t>
            </a:r>
            <a:endParaRPr lang="en-US" sz="1600" dirty="0">
              <a:solidFill>
                <a:schemeClr val="accent2">
                  <a:lumMod val="50000"/>
                </a:schemeClr>
              </a:solidFill>
            </a:endParaRPr>
          </a:p>
        </p:txBody>
      </p:sp>
      <p:sp>
        <p:nvSpPr>
          <p:cNvPr id="11" name="TextBox 10"/>
          <p:cNvSpPr txBox="1"/>
          <p:nvPr/>
        </p:nvSpPr>
        <p:spPr>
          <a:xfrm>
            <a:off x="1210400" y="2142083"/>
            <a:ext cx="1738223" cy="318924"/>
          </a:xfrm>
          <a:prstGeom prst="rect">
            <a:avLst/>
          </a:prstGeom>
          <a:noFill/>
        </p:spPr>
        <p:txBody>
          <a:bodyPr wrap="none" lIns="36000" tIns="36000" rIns="36000" bIns="36000" rtlCol="0">
            <a:spAutoFit/>
          </a:bodyPr>
          <a:lstStyle/>
          <a:p>
            <a:pPr algn="r"/>
            <a:r>
              <a:rPr lang="en-US" sz="1600" dirty="0">
                <a:solidFill>
                  <a:schemeClr val="accent2">
                    <a:lumMod val="50000"/>
                  </a:schemeClr>
                </a:solidFill>
              </a:rPr>
              <a:t>w</a:t>
            </a:r>
            <a:r>
              <a:rPr lang="en-US" sz="1600" dirty="0" smtClean="0">
                <a:solidFill>
                  <a:schemeClr val="accent2">
                    <a:lumMod val="50000"/>
                  </a:schemeClr>
                </a:solidFill>
              </a:rPr>
              <a:t>e wear our shirts</a:t>
            </a:r>
            <a:endParaRPr lang="en-US" sz="1600" dirty="0">
              <a:solidFill>
                <a:schemeClr val="accent2">
                  <a:lumMod val="50000"/>
                </a:schemeClr>
              </a:solidFill>
            </a:endParaRPr>
          </a:p>
        </p:txBody>
      </p:sp>
      <p:sp>
        <p:nvSpPr>
          <p:cNvPr id="12" name="Textfeld 44"/>
          <p:cNvSpPr txBox="1"/>
          <p:nvPr>
            <p:custDataLst>
              <p:tags r:id="rId1"/>
            </p:custDataLst>
          </p:nvPr>
        </p:nvSpPr>
        <p:spPr>
          <a:xfrm>
            <a:off x="395536" y="4272706"/>
            <a:ext cx="5184576" cy="461665"/>
          </a:xfrm>
          <a:prstGeom prst="rect">
            <a:avLst/>
          </a:prstGeom>
          <a:noFill/>
        </p:spPr>
        <p:txBody>
          <a:bodyPr wrap="square" rtlCol="0">
            <a:spAutoFit/>
          </a:bodyPr>
          <a:lstStyle/>
          <a:p>
            <a:pPr marL="446088" indent="-446088">
              <a:buSzPct val="120000"/>
              <a:buBlip>
                <a:blip r:embed="rId5"/>
              </a:buBlip>
            </a:pPr>
            <a:r>
              <a:rPr lang="en-US" sz="2400" dirty="0" smtClean="0"/>
              <a:t>It’s all about mindset and attitude!</a:t>
            </a:r>
            <a:endParaRPr lang="en-US" sz="2400" dirty="0"/>
          </a:p>
        </p:txBody>
      </p:sp>
      <p:sp>
        <p:nvSpPr>
          <p:cNvPr id="13" name="TextBox 12"/>
          <p:cNvSpPr txBox="1"/>
          <p:nvPr/>
        </p:nvSpPr>
        <p:spPr>
          <a:xfrm>
            <a:off x="611560" y="3510235"/>
            <a:ext cx="4824536" cy="565146"/>
          </a:xfrm>
          <a:prstGeom prst="rect">
            <a:avLst/>
          </a:prstGeom>
          <a:noFill/>
        </p:spPr>
        <p:txBody>
          <a:bodyPr wrap="square" lIns="36000" tIns="36000" rIns="36000" bIns="36000" rtlCol="0">
            <a:spAutoFit/>
          </a:bodyPr>
          <a:lstStyle/>
          <a:p>
            <a:r>
              <a:rPr lang="en-US" sz="1600" dirty="0" smtClean="0">
                <a:solidFill>
                  <a:schemeClr val="accent2">
                    <a:lumMod val="50000"/>
                  </a:schemeClr>
                </a:solidFill>
              </a:rPr>
              <a:t>we started a movement to convert all 700 engineers and operators into a DevOps organization.</a:t>
            </a:r>
            <a:endParaRPr lang="en-US" sz="1600" dirty="0">
              <a:solidFill>
                <a:schemeClr val="accent2">
                  <a:lumMod val="50000"/>
                </a:schemeClr>
              </a:solidFill>
            </a:endParaRPr>
          </a:p>
        </p:txBody>
      </p:sp>
    </p:spTree>
    <p:extLst>
      <p:ext uri="{BB962C8B-B14F-4D97-AF65-F5344CB8AC3E}">
        <p14:creationId xmlns:p14="http://schemas.microsoft.com/office/powerpoint/2010/main" val="32477032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custDataLst>
              <p:tags r:id="rId1"/>
            </p:custDataLst>
          </p:nvPr>
        </p:nvSpPr>
        <p:spPr>
          <a:xfrm>
            <a:off x="1018617" y="1165225"/>
            <a:ext cx="4633503" cy="3290888"/>
          </a:xfrm>
        </p:spPr>
        <p:txBody>
          <a:bodyPr>
            <a:normAutofit/>
          </a:bodyPr>
          <a:lstStyle/>
          <a:p>
            <a:pPr>
              <a:lnSpc>
                <a:spcPct val="110000"/>
              </a:lnSpc>
              <a:spcAft>
                <a:spcPts val="600"/>
              </a:spcAft>
            </a:pPr>
            <a:r>
              <a:rPr lang="en-US" sz="1600" dirty="0" smtClean="0"/>
              <a:t>65% of development teams “wear pagers”</a:t>
            </a:r>
          </a:p>
          <a:p>
            <a:pPr>
              <a:lnSpc>
                <a:spcPct val="110000"/>
              </a:lnSpc>
              <a:spcAft>
                <a:spcPts val="600"/>
              </a:spcAft>
            </a:pPr>
            <a:r>
              <a:rPr lang="en-US" sz="1600" dirty="0" smtClean="0"/>
              <a:t>28% organized already in truly </a:t>
            </a:r>
            <a:br>
              <a:rPr lang="en-US" sz="1600" dirty="0" smtClean="0"/>
            </a:br>
            <a:r>
              <a:rPr lang="en-US" sz="1600" dirty="0" smtClean="0"/>
              <a:t>x-functional </a:t>
            </a:r>
            <a:r>
              <a:rPr lang="en-US" sz="1600" dirty="0" err="1" smtClean="0"/>
              <a:t>DevOps</a:t>
            </a:r>
            <a:r>
              <a:rPr lang="en-US" sz="1600" dirty="0" smtClean="0"/>
              <a:t> teams</a:t>
            </a:r>
          </a:p>
          <a:p>
            <a:pPr>
              <a:lnSpc>
                <a:spcPct val="110000"/>
              </a:lnSpc>
              <a:spcAft>
                <a:spcPts val="600"/>
              </a:spcAft>
            </a:pPr>
            <a:r>
              <a:rPr lang="en-US" sz="1600" dirty="0" smtClean="0"/>
              <a:t>first container-based continuous deployment</a:t>
            </a:r>
          </a:p>
          <a:p>
            <a:pPr>
              <a:lnSpc>
                <a:spcPct val="110000"/>
              </a:lnSpc>
              <a:spcAft>
                <a:spcPts val="600"/>
              </a:spcAft>
            </a:pPr>
            <a:r>
              <a:rPr lang="en-US" sz="1600" dirty="0" smtClean="0"/>
              <a:t>first </a:t>
            </a:r>
            <a:r>
              <a:rPr lang="en-US" sz="1600" dirty="0"/>
              <a:t>pioneer value streams extended to include business </a:t>
            </a:r>
            <a:r>
              <a:rPr lang="en-US" sz="1600" dirty="0" smtClean="0"/>
              <a:t>representatives</a:t>
            </a:r>
          </a:p>
        </p:txBody>
      </p:sp>
      <p:sp>
        <p:nvSpPr>
          <p:cNvPr id="5" name="Title 4"/>
          <p:cNvSpPr>
            <a:spLocks noGrp="1"/>
          </p:cNvSpPr>
          <p:nvPr>
            <p:ph type="title"/>
            <p:custDataLst>
              <p:tags r:id="rId2"/>
            </p:custDataLst>
          </p:nvPr>
        </p:nvSpPr>
        <p:spPr/>
        <p:txBody>
          <a:bodyPr/>
          <a:lstStyle/>
          <a:p>
            <a:r>
              <a:rPr lang="en-US" smtClean="0"/>
              <a:t>We came quite far until now!</a:t>
            </a:r>
            <a:endParaRPr lang="en-US" dirty="0"/>
          </a:p>
        </p:txBody>
      </p:sp>
      <p:sp>
        <p:nvSpPr>
          <p:cNvPr id="4" name="Slide Number Placeholder 3"/>
          <p:cNvSpPr>
            <a:spLocks noGrp="1"/>
          </p:cNvSpPr>
          <p:nvPr>
            <p:ph type="sldNum" sz="quarter" idx="4"/>
            <p:custDataLst>
              <p:tags r:id="rId3"/>
            </p:custDataLst>
          </p:nvPr>
        </p:nvSpPr>
        <p:spPr/>
        <p:txBody>
          <a:bodyPr/>
          <a:lstStyle/>
          <a:p>
            <a:fld id="{6F42FDE4-A7DD-41A7-A0A6-9B649FB43336}" type="slidenum">
              <a:rPr lang="en-US" smtClean="0"/>
              <a:pPr/>
              <a:t>11</a:t>
            </a:fld>
            <a:endParaRPr lang="en-US" dirty="0"/>
          </a:p>
        </p:txBody>
      </p:sp>
      <p:grpSp>
        <p:nvGrpSpPr>
          <p:cNvPr id="9" name="Group 8"/>
          <p:cNvGrpSpPr/>
          <p:nvPr/>
        </p:nvGrpSpPr>
        <p:grpSpPr>
          <a:xfrm>
            <a:off x="5724128" y="1179680"/>
            <a:ext cx="3096344" cy="3456740"/>
            <a:chOff x="5506121" y="1020218"/>
            <a:chExt cx="3096344" cy="3456740"/>
          </a:xfrm>
        </p:grpSpPr>
        <p:sp>
          <p:nvSpPr>
            <p:cNvPr id="10" name="Rectangle 9"/>
            <p:cNvSpPr/>
            <p:nvPr/>
          </p:nvSpPr>
          <p:spPr>
            <a:xfrm>
              <a:off x="5506121" y="1020218"/>
              <a:ext cx="3096344" cy="3456740"/>
            </a:xfrm>
            <a:prstGeom prst="rect">
              <a:avLst/>
            </a:prstGeom>
            <a:solidFill>
              <a:schemeClr val="tx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600"/>
                </a:spcAft>
              </a:pPr>
              <a:r>
                <a:rPr lang="en-US" sz="1000" dirty="0" smtClean="0"/>
                <a:t>Readiness Check for Team …</a:t>
              </a:r>
            </a:p>
            <a:p>
              <a:pPr>
                <a:tabLst>
                  <a:tab pos="720000" algn="r"/>
                  <a:tab pos="792000" algn="l"/>
                </a:tabLst>
              </a:pPr>
              <a:r>
                <a:rPr lang="en-US" sz="500" dirty="0">
                  <a:solidFill>
                    <a:schemeClr val="bg1"/>
                  </a:solidFill>
                  <a:latin typeface="Arial Narrow" panose="020B0606020202030204" pitchFamily="34" charset="0"/>
                </a:rPr>
                <a:t>Principle	</a:t>
              </a:r>
              <a:r>
                <a:rPr lang="en-US" sz="500" dirty="0" smtClean="0">
                  <a:solidFill>
                    <a:schemeClr val="bg1"/>
                  </a:solidFill>
                  <a:latin typeface="Arial Narrow" panose="020B0606020202030204" pitchFamily="34" charset="0"/>
                </a:rPr>
                <a:t>Value</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Cross-Functional	4	</a:t>
              </a:r>
              <a:r>
                <a:rPr lang="en-US" sz="500" dirty="0" smtClean="0">
                  <a:solidFill>
                    <a:schemeClr val="bg1"/>
                  </a:solidFill>
                  <a:latin typeface="Arial Narrow" panose="020B0606020202030204" pitchFamily="34" charset="0"/>
                </a:rPr>
                <a:t>The Operators </a:t>
              </a:r>
              <a:r>
                <a:rPr lang="en-US" sz="500" dirty="0">
                  <a:solidFill>
                    <a:schemeClr val="bg1"/>
                  </a:solidFill>
                  <a:latin typeface="Arial Narrow" panose="020B0606020202030204" pitchFamily="34" charset="0"/>
                </a:rPr>
                <a:t>/ </a:t>
              </a:r>
              <a:r>
                <a:rPr lang="en-US" sz="500" dirty="0" smtClean="0">
                  <a:solidFill>
                    <a:schemeClr val="bg1"/>
                  </a:solidFill>
                  <a:latin typeface="Arial Narrow" panose="020B0606020202030204" pitchFamily="34" charset="0"/>
                </a:rPr>
                <a:t>Developers </a:t>
              </a:r>
              <a:r>
                <a:rPr lang="en-US" sz="500" dirty="0">
                  <a:solidFill>
                    <a:schemeClr val="bg1"/>
                  </a:solidFill>
                  <a:latin typeface="Arial Narrow" panose="020B0606020202030204" pitchFamily="34" charset="0"/>
                </a:rPr>
                <a:t>collaborate closely and are in the same </a:t>
              </a:r>
              <a:r>
                <a:rPr lang="en-US" sz="500" dirty="0" smtClean="0">
                  <a:solidFill>
                    <a:schemeClr val="bg1"/>
                  </a:solidFill>
                  <a:latin typeface="Arial Narrow" panose="020B0606020202030204" pitchFamily="34" charset="0"/>
                </a:rPr>
                <a:t>team</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Product Ownership	5	</a:t>
              </a:r>
              <a:r>
                <a:rPr lang="en-US" sz="500" dirty="0" smtClean="0">
                  <a:solidFill>
                    <a:schemeClr val="bg1"/>
                  </a:solidFill>
                  <a:latin typeface="Arial Narrow" panose="020B0606020202030204" pitchFamily="34" charset="0"/>
                </a:rPr>
                <a:t>We </a:t>
              </a:r>
              <a:r>
                <a:rPr lang="en-US" sz="500" dirty="0">
                  <a:solidFill>
                    <a:schemeClr val="bg1"/>
                  </a:solidFill>
                  <a:latin typeface="Arial Narrow" panose="020B0606020202030204" pitchFamily="34" charset="0"/>
                </a:rPr>
                <a:t>know from our </a:t>
              </a:r>
              <a:r>
                <a:rPr lang="en-US" sz="500" dirty="0" smtClean="0">
                  <a:solidFill>
                    <a:schemeClr val="bg1"/>
                  </a:solidFill>
                  <a:latin typeface="Arial Narrow" panose="020B0606020202030204" pitchFamily="34" charset="0"/>
                </a:rPr>
                <a:t>customers </a:t>
              </a:r>
              <a:r>
                <a:rPr lang="en-US" sz="500" dirty="0">
                  <a:solidFill>
                    <a:schemeClr val="bg1"/>
                  </a:solidFill>
                  <a:latin typeface="Arial Narrow" panose="020B0606020202030204" pitchFamily="34" charset="0"/>
                </a:rPr>
                <a:t>that the </a:t>
              </a:r>
              <a:r>
                <a:rPr lang="en-US" sz="500" dirty="0" smtClean="0">
                  <a:solidFill>
                    <a:schemeClr val="bg1"/>
                  </a:solidFill>
                  <a:latin typeface="Arial Narrow" panose="020B0606020202030204" pitchFamily="34" charset="0"/>
                </a:rPr>
                <a:t>product </a:t>
              </a:r>
              <a:r>
                <a:rPr lang="en-US" sz="500" dirty="0">
                  <a:solidFill>
                    <a:schemeClr val="bg1"/>
                  </a:solidFill>
                  <a:latin typeface="Arial Narrow" panose="020B0606020202030204" pitchFamily="34" charset="0"/>
                </a:rPr>
                <a:t>is successful. </a:t>
              </a:r>
              <a:r>
                <a:rPr lang="en-US" sz="500" dirty="0" err="1">
                  <a:solidFill>
                    <a:schemeClr val="bg1"/>
                  </a:solidFill>
                  <a:latin typeface="Arial Narrow" panose="020B0606020202030204" pitchFamily="34" charset="0"/>
                </a:rPr>
                <a:t>He/She</a:t>
              </a:r>
              <a:r>
                <a:rPr lang="en-US" sz="500" dirty="0">
                  <a:solidFill>
                    <a:schemeClr val="bg1"/>
                  </a:solidFill>
                  <a:latin typeface="Arial Narrow" panose="020B0606020202030204" pitchFamily="34" charset="0"/>
                </a:rPr>
                <a:t> </a:t>
              </a:r>
              <a:r>
                <a:rPr lang="en-US" sz="500" dirty="0" smtClean="0">
                  <a:solidFill>
                    <a:schemeClr val="bg1"/>
                  </a:solidFill>
                  <a:latin typeface="Arial Narrow" panose="020B0606020202030204" pitchFamily="34" charset="0"/>
                </a:rPr>
                <a:t>gives feedback </a:t>
              </a:r>
              <a:r>
                <a:rPr lang="en-US" sz="500" dirty="0">
                  <a:solidFill>
                    <a:schemeClr val="bg1"/>
                  </a:solidFill>
                  <a:latin typeface="Arial Narrow" panose="020B0606020202030204" pitchFamily="34" charset="0"/>
                </a:rPr>
                <a:t>to </a:t>
              </a:r>
              <a:r>
                <a:rPr lang="en-US" sz="500" dirty="0" smtClean="0">
                  <a:solidFill>
                    <a:schemeClr val="bg1"/>
                  </a:solidFill>
                  <a:latin typeface="Arial Narrow" panose="020B0606020202030204" pitchFamily="34" charset="0"/>
                </a:rPr>
                <a:t>us</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Automation	</a:t>
              </a:r>
              <a:r>
                <a:rPr lang="en-US" sz="500" dirty="0" smtClean="0">
                  <a:solidFill>
                    <a:schemeClr val="bg1"/>
                  </a:solidFill>
                  <a:latin typeface="Arial Narrow" panose="020B0606020202030204" pitchFamily="34" charset="0"/>
                </a:rPr>
                <a:t>4</a:t>
              </a:r>
              <a:r>
                <a:rPr lang="en-US" sz="500" dirty="0">
                  <a:solidFill>
                    <a:schemeClr val="bg1"/>
                  </a:solidFill>
                  <a:latin typeface="Arial Narrow" panose="020B0606020202030204" pitchFamily="34" charset="0"/>
                </a:rPr>
                <a:t>	Still some repetitive manual work for the hard parts</a:t>
              </a:r>
              <a:r>
                <a:rPr lang="en-US" sz="500" dirty="0" smtClean="0">
                  <a:solidFill>
                    <a:schemeClr val="bg1"/>
                  </a:solidFill>
                  <a:latin typeface="Arial Narrow" panose="020B0606020202030204" pitchFamily="34" charset="0"/>
                </a:rPr>
                <a:t>.</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Deployment Pipeline	</a:t>
              </a:r>
              <a:r>
                <a:rPr lang="en-US" sz="500" dirty="0" smtClean="0">
                  <a:solidFill>
                    <a:schemeClr val="bg1"/>
                  </a:solidFill>
                  <a:latin typeface="Arial Narrow" panose="020B0606020202030204" pitchFamily="34" charset="0"/>
                </a:rPr>
                <a:t>1</a:t>
              </a:r>
              <a:r>
                <a:rPr lang="en-US" sz="500" dirty="0">
                  <a:solidFill>
                    <a:schemeClr val="bg1"/>
                  </a:solidFill>
                  <a:latin typeface="Arial Narrow" panose="020B0606020202030204" pitchFamily="34" charset="0"/>
                </a:rPr>
                <a:t>	Build what</a:t>
              </a:r>
              <a:r>
                <a:rPr lang="en-US" sz="500" dirty="0" smtClean="0">
                  <a:solidFill>
                    <a:schemeClr val="bg1"/>
                  </a:solidFill>
                  <a:latin typeface="Arial Narrow" panose="020B0606020202030204" pitchFamily="34" charset="0"/>
                </a:rPr>
                <a:t>?</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Software Architecture	5	</a:t>
              </a:r>
              <a:r>
                <a:rPr lang="en-US" sz="500" dirty="0" smtClean="0">
                  <a:solidFill>
                    <a:schemeClr val="bg1"/>
                  </a:solidFill>
                  <a:latin typeface="Arial Narrow" panose="020B0606020202030204" pitchFamily="34" charset="0"/>
                </a:rPr>
                <a:t>Is </a:t>
              </a:r>
              <a:r>
                <a:rPr lang="en-US" sz="500" dirty="0">
                  <a:solidFill>
                    <a:schemeClr val="bg1"/>
                  </a:solidFill>
                  <a:latin typeface="Arial Narrow" panose="020B0606020202030204" pitchFamily="34" charset="0"/>
                </a:rPr>
                <a:t>part of our daily work</a:t>
              </a:r>
              <a:r>
                <a:rPr lang="en-US" sz="500" dirty="0" smtClean="0">
                  <a:solidFill>
                    <a:schemeClr val="bg1"/>
                  </a:solidFill>
                  <a:latin typeface="Arial Narrow" panose="020B0606020202030204" pitchFamily="34" charset="0"/>
                </a:rPr>
                <a:t>.</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ONE Repository	5	</a:t>
              </a:r>
              <a:r>
                <a:rPr lang="en-US" sz="500" dirty="0" smtClean="0">
                  <a:solidFill>
                    <a:schemeClr val="bg1"/>
                  </a:solidFill>
                  <a:latin typeface="Arial Narrow" panose="020B0606020202030204" pitchFamily="34" charset="0"/>
                </a:rPr>
                <a:t>Code </a:t>
              </a:r>
              <a:r>
                <a:rPr lang="en-US" sz="500" dirty="0">
                  <a:solidFill>
                    <a:schemeClr val="bg1"/>
                  </a:solidFill>
                  <a:latin typeface="Arial Narrow" panose="020B0606020202030204" pitchFamily="34" charset="0"/>
                </a:rPr>
                <a:t>and configuration is in one single </a:t>
              </a:r>
              <a:r>
                <a:rPr lang="en-US" sz="500" dirty="0" smtClean="0">
                  <a:solidFill>
                    <a:schemeClr val="bg1"/>
                  </a:solidFill>
                  <a:latin typeface="Arial Narrow" panose="020B0606020202030204" pitchFamily="34" charset="0"/>
                </a:rPr>
                <a:t>repository</a:t>
              </a:r>
              <a:endParaRPr lang="en-US" sz="500" dirty="0">
                <a:solidFill>
                  <a:schemeClr val="bg1"/>
                </a:solidFill>
                <a:latin typeface="Arial Narrow" panose="020B0606020202030204" pitchFamily="34" charset="0"/>
              </a:endParaRPr>
            </a:p>
            <a:p>
              <a:pPr>
                <a:tabLst>
                  <a:tab pos="720000" algn="r"/>
                  <a:tab pos="792000" algn="l"/>
                </a:tabLst>
              </a:pPr>
              <a:r>
                <a:rPr lang="en-US" sz="500" dirty="0" err="1" smtClean="0">
                  <a:solidFill>
                    <a:schemeClr val="bg1"/>
                  </a:solidFill>
                  <a:latin typeface="Arial Narrow" panose="020B0606020202030204" pitchFamily="34" charset="0"/>
                </a:rPr>
                <a:t>Continous</a:t>
              </a:r>
              <a:r>
                <a:rPr lang="en-US" sz="500" dirty="0" smtClean="0">
                  <a:solidFill>
                    <a:schemeClr val="bg1"/>
                  </a:solidFill>
                  <a:latin typeface="Arial Narrow" panose="020B0606020202030204" pitchFamily="34" charset="0"/>
                </a:rPr>
                <a:t> </a:t>
              </a:r>
              <a:r>
                <a:rPr lang="en-US" sz="500" dirty="0">
                  <a:solidFill>
                    <a:schemeClr val="bg1"/>
                  </a:solidFill>
                  <a:latin typeface="Arial Narrow" panose="020B0606020202030204" pitchFamily="34" charset="0"/>
                </a:rPr>
                <a:t>Improvement	4	</a:t>
              </a:r>
              <a:r>
                <a:rPr lang="en-US" sz="500" dirty="0" smtClean="0">
                  <a:solidFill>
                    <a:schemeClr val="bg1"/>
                  </a:solidFill>
                  <a:latin typeface="Arial Narrow" panose="020B0606020202030204" pitchFamily="34" charset="0"/>
                </a:rPr>
                <a:t>We </a:t>
              </a:r>
              <a:r>
                <a:rPr lang="en-US" sz="500" dirty="0">
                  <a:solidFill>
                    <a:schemeClr val="bg1"/>
                  </a:solidFill>
                  <a:latin typeface="Arial Narrow" panose="020B0606020202030204" pitchFamily="34" charset="0"/>
                </a:rPr>
                <a:t>improve continuously and eliminate </a:t>
              </a:r>
              <a:r>
                <a:rPr lang="en-US" sz="500" dirty="0" smtClean="0">
                  <a:solidFill>
                    <a:schemeClr val="bg1"/>
                  </a:solidFill>
                  <a:latin typeface="Arial Narrow" panose="020B0606020202030204" pitchFamily="34" charset="0"/>
                </a:rPr>
                <a:t>waste</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Inspire and Motivate	4	</a:t>
              </a:r>
              <a:r>
                <a:rPr lang="en-US" sz="500" dirty="0" smtClean="0">
                  <a:solidFill>
                    <a:schemeClr val="bg1"/>
                  </a:solidFill>
                  <a:latin typeface="Arial Narrow" panose="020B0606020202030204" pitchFamily="34" charset="0"/>
                </a:rPr>
                <a:t>We </a:t>
              </a:r>
              <a:r>
                <a:rPr lang="en-US" sz="500" dirty="0">
                  <a:solidFill>
                    <a:schemeClr val="bg1"/>
                  </a:solidFill>
                  <a:latin typeface="Arial Narrow" panose="020B0606020202030204" pitchFamily="34" charset="0"/>
                </a:rPr>
                <a:t>are in contact with other teams and help and inspire each </a:t>
              </a:r>
              <a:r>
                <a:rPr lang="en-US" sz="500" dirty="0" smtClean="0">
                  <a:solidFill>
                    <a:schemeClr val="bg1"/>
                  </a:solidFill>
                  <a:latin typeface="Arial Narrow" panose="020B0606020202030204" pitchFamily="34" charset="0"/>
                </a:rPr>
                <a:t>other</a:t>
              </a:r>
              <a:endParaRPr lang="en-US" sz="500" dirty="0">
                <a:solidFill>
                  <a:schemeClr val="bg1"/>
                </a:solidFill>
                <a:latin typeface="Arial Narrow" panose="020B0606020202030204" pitchFamily="34" charset="0"/>
              </a:endParaRPr>
            </a:p>
            <a:p>
              <a:pPr>
                <a:tabLst>
                  <a:tab pos="720000" algn="r"/>
                  <a:tab pos="792000" algn="l"/>
                </a:tabLst>
              </a:pPr>
              <a:r>
                <a:rPr lang="en-US" sz="500" dirty="0">
                  <a:solidFill>
                    <a:schemeClr val="bg1"/>
                  </a:solidFill>
                  <a:latin typeface="Arial Narrow" panose="020B0606020202030204" pitchFamily="34" charset="0"/>
                </a:rPr>
                <a:t>Scalable Infrastructure	3	</a:t>
              </a:r>
              <a:r>
                <a:rPr lang="en-US" sz="500" dirty="0" smtClean="0">
                  <a:solidFill>
                    <a:schemeClr val="bg1"/>
                  </a:solidFill>
                  <a:latin typeface="Arial Narrow" panose="020B0606020202030204" pitchFamily="34" charset="0"/>
                </a:rPr>
                <a:t>We </a:t>
              </a:r>
              <a:r>
                <a:rPr lang="en-US" sz="500" dirty="0">
                  <a:solidFill>
                    <a:schemeClr val="bg1"/>
                  </a:solidFill>
                  <a:latin typeface="Arial Narrow" panose="020B0606020202030204" pitchFamily="34" charset="0"/>
                </a:rPr>
                <a:t>can deploy parts/components of the system </a:t>
              </a:r>
              <a:r>
                <a:rPr lang="en-US" sz="500" dirty="0" smtClean="0">
                  <a:solidFill>
                    <a:schemeClr val="bg1"/>
                  </a:solidFill>
                  <a:latin typeface="Arial Narrow" panose="020B0606020202030204" pitchFamily="34" charset="0"/>
                </a:rPr>
                <a:t>separately</a:t>
              </a:r>
              <a:endParaRPr lang="en-US" sz="500" dirty="0">
                <a:solidFill>
                  <a:schemeClr val="bg1"/>
                </a:solidFill>
                <a:latin typeface="Arial Narrow" panose="020B0606020202030204" pitchFamily="34" charset="0"/>
              </a:endParaRPr>
            </a:p>
          </p:txBody>
        </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8093647" y="1055852"/>
              <a:ext cx="504056" cy="333568"/>
            </a:xfrm>
            <a:prstGeom prst="rect">
              <a:avLst/>
            </a:prstGeom>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2600" y="2112006"/>
              <a:ext cx="2985640" cy="2299838"/>
            </a:xfrm>
            <a:prstGeom prst="rect">
              <a:avLst/>
            </a:prstGeom>
          </p:spPr>
        </p:pic>
      </p:grpSp>
      <p:sp>
        <p:nvSpPr>
          <p:cNvPr id="16" name="TextBox 15"/>
          <p:cNvSpPr txBox="1"/>
          <p:nvPr/>
        </p:nvSpPr>
        <p:spPr>
          <a:xfrm>
            <a:off x="5406702" y="887055"/>
            <a:ext cx="1829594" cy="318924"/>
          </a:xfrm>
          <a:prstGeom prst="rect">
            <a:avLst/>
          </a:prstGeom>
          <a:noFill/>
        </p:spPr>
        <p:txBody>
          <a:bodyPr wrap="none" lIns="36000" tIns="36000" rIns="36000" bIns="36000" rtlCol="0">
            <a:spAutoFit/>
          </a:bodyPr>
          <a:lstStyle/>
          <a:p>
            <a:pPr algn="r"/>
            <a:r>
              <a:rPr lang="en-US" sz="1600" dirty="0" smtClean="0">
                <a:solidFill>
                  <a:schemeClr val="accent2">
                    <a:lumMod val="50000"/>
                  </a:schemeClr>
                </a:solidFill>
              </a:rPr>
              <a:t>Sample team KPIs:</a:t>
            </a:r>
            <a:endParaRPr lang="en-US" sz="1600" dirty="0">
              <a:solidFill>
                <a:schemeClr val="accent2">
                  <a:lumMod val="50000"/>
                </a:schemeClr>
              </a:solidFill>
            </a:endParaRPr>
          </a:p>
        </p:txBody>
      </p:sp>
      <p:grpSp>
        <p:nvGrpSpPr>
          <p:cNvPr id="12" name="Group 11"/>
          <p:cNvGrpSpPr/>
          <p:nvPr/>
        </p:nvGrpSpPr>
        <p:grpSpPr>
          <a:xfrm>
            <a:off x="827584" y="3366219"/>
            <a:ext cx="3816424" cy="1200329"/>
            <a:chOff x="827584" y="3606050"/>
            <a:chExt cx="3816424" cy="1200329"/>
          </a:xfrm>
        </p:grpSpPr>
        <p:sp>
          <p:nvSpPr>
            <p:cNvPr id="8" name="Rectangle 7"/>
            <p:cNvSpPr/>
            <p:nvPr/>
          </p:nvSpPr>
          <p:spPr>
            <a:xfrm>
              <a:off x="827584" y="3606050"/>
              <a:ext cx="3816424" cy="1200329"/>
            </a:xfrm>
            <a:prstGeom prst="rect">
              <a:avLst/>
            </a:prstGeom>
            <a:solidFill>
              <a:schemeClr val="accent5">
                <a:lumMod val="10000"/>
                <a:lumOff val="90000"/>
              </a:schemeClr>
            </a:solidFill>
            <a:effectLst>
              <a:outerShdw blurRad="50800" dist="76200" dir="2700000" algn="tl" rotWithShape="0">
                <a:prstClr val="black">
                  <a:alpha val="40000"/>
                </a:prstClr>
              </a:outerShdw>
            </a:effectLst>
          </p:spPr>
          <p:txBody>
            <a:bodyPr wrap="square" lIns="1044000">
              <a:spAutoFit/>
            </a:bodyPr>
            <a:lstStyle/>
            <a:p>
              <a:r>
                <a:rPr lang="en-US" sz="1200" dirty="0">
                  <a:solidFill>
                    <a:schemeClr val="accent5">
                      <a:lumMod val="90000"/>
                      <a:lumOff val="10000"/>
                    </a:schemeClr>
                  </a:solidFill>
                  <a:latin typeface="Courier New" panose="02070309020205020404" pitchFamily="49" charset="0"/>
                  <a:cs typeface="Courier New" panose="02070309020205020404" pitchFamily="49" charset="0"/>
                </a:rPr>
                <a:t>Now this is not the end. It is not even the beginning of the end. But it is, perhaps, the end of the </a:t>
              </a:r>
              <a:r>
                <a:rPr lang="en-US" sz="1200" dirty="0" smtClean="0">
                  <a:solidFill>
                    <a:schemeClr val="accent5">
                      <a:lumMod val="90000"/>
                      <a:lumOff val="10000"/>
                    </a:schemeClr>
                  </a:solidFill>
                  <a:latin typeface="Courier New" panose="02070309020205020404" pitchFamily="49" charset="0"/>
                  <a:cs typeface="Courier New" panose="02070309020205020404" pitchFamily="49" charset="0"/>
                </a:rPr>
                <a:t>beginning</a:t>
              </a:r>
            </a:p>
            <a:p>
              <a:endParaRPr lang="en-US" sz="1200" dirty="0">
                <a:solidFill>
                  <a:schemeClr val="accent5">
                    <a:lumMod val="90000"/>
                    <a:lumOff val="10000"/>
                  </a:schemeClr>
                </a:solidFill>
                <a:latin typeface="Courier New" panose="02070309020205020404" pitchFamily="49" charset="0"/>
                <a:cs typeface="Courier New" panose="02070309020205020404" pitchFamily="49" charset="0"/>
              </a:endParaRPr>
            </a:p>
            <a:p>
              <a:r>
                <a:rPr lang="en-US" sz="1200" dirty="0" smtClean="0">
                  <a:solidFill>
                    <a:schemeClr val="accent5">
                      <a:lumMod val="90000"/>
                      <a:lumOff val="10000"/>
                    </a:schemeClr>
                  </a:solidFill>
                  <a:latin typeface="Courier New" panose="02070309020205020404" pitchFamily="49" charset="0"/>
                  <a:cs typeface="Courier New" panose="02070309020205020404" pitchFamily="49" charset="0"/>
                </a:rPr>
                <a:t>Winston Churchill</a:t>
              </a:r>
              <a:endParaRPr lang="en-US" sz="1200" dirty="0">
                <a:solidFill>
                  <a:schemeClr val="accent5">
                    <a:lumMod val="90000"/>
                    <a:lumOff val="10000"/>
                  </a:schemeClr>
                </a:solidFill>
                <a:latin typeface="Courier New" panose="02070309020205020404" pitchFamily="49" charset="0"/>
                <a:cs typeface="Courier New" panose="02070309020205020404" pitchFamily="49" charset="0"/>
              </a:endParaRPr>
            </a:p>
          </p:txBody>
        </p:sp>
        <p:pic>
          <p:nvPicPr>
            <p:cNvPr id="7" name="Churchill_ - is not the end (nov. 1942).mp3">
              <a:hlinkClick r:id="" action="ppaction://media"/>
            </p:cNvPr>
            <p:cNvPicPr>
              <a:picLocks noChangeAspect="1"/>
            </p:cNvPicPr>
            <p:nvPr>
              <a:audioFile r:link="rId4"/>
              <p:extLst>
                <p:ext uri="{DAA4B4D4-6D71-4841-9C94-3DE7FCFB9230}">
                  <p14:media xmlns:p14="http://schemas.microsoft.com/office/powerpoint/2010/main" r:embed="rId5">
                    <p14:trim end="2803.2727"/>
                  </p14:media>
                </p:ext>
              </p:extLst>
            </p:nvPr>
          </p:nvPicPr>
          <p:blipFill>
            <a:blip r:embed="rId10" cstate="print">
              <a:extLst>
                <a:ext uri="{28A0092B-C50C-407E-A947-70E740481C1C}">
                  <a14:useLocalDpi xmlns:a14="http://schemas.microsoft.com/office/drawing/2010/main" val="0"/>
                </a:ext>
              </a:extLst>
            </a:blip>
            <a:stretch>
              <a:fillRect/>
            </a:stretch>
          </p:blipFill>
          <p:spPr>
            <a:xfrm>
              <a:off x="933450" y="3675826"/>
              <a:ext cx="836654" cy="1050030"/>
            </a:xfrm>
            <a:prstGeom prst="rect">
              <a:avLst/>
            </a:prstGeom>
          </p:spPr>
        </p:pic>
      </p:grpSp>
    </p:spTree>
    <p:extLst>
      <p:ext uri="{BB962C8B-B14F-4D97-AF65-F5344CB8AC3E}">
        <p14:creationId xmlns:p14="http://schemas.microsoft.com/office/powerpoint/2010/main" val="9950523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p:txBody>
          <a:bodyPr>
            <a:normAutofit/>
          </a:bodyPr>
          <a:lstStyle/>
          <a:p>
            <a:r>
              <a:rPr lang="en-US" dirty="0" smtClean="0"/>
              <a:t>About SIX out </a:t>
            </a:r>
            <a:r>
              <a:rPr lang="en-US" dirty="0"/>
              <a:t>of an IT perspective</a:t>
            </a:r>
            <a:endParaRPr lang="en-US" dirty="0" smtClean="0"/>
          </a:p>
          <a:p>
            <a:endParaRPr lang="en-US" dirty="0" smtClean="0"/>
          </a:p>
          <a:p>
            <a:r>
              <a:rPr lang="en-US" dirty="0" smtClean="0"/>
              <a:t>DevOps @ SIX</a:t>
            </a:r>
          </a:p>
          <a:p>
            <a:endParaRPr lang="en-US" dirty="0" smtClean="0"/>
          </a:p>
          <a:p>
            <a:r>
              <a:rPr lang="en-US" b="1" dirty="0" smtClean="0"/>
              <a:t>The audit logic</a:t>
            </a:r>
          </a:p>
          <a:p>
            <a:endParaRPr lang="en-US" dirty="0" smtClean="0"/>
          </a:p>
          <a:p>
            <a:r>
              <a:rPr lang="en-US" dirty="0"/>
              <a:t>Specific requirements and how to handle them</a:t>
            </a:r>
            <a:endParaRPr lang="en-US" dirty="0" smtClean="0"/>
          </a:p>
          <a:p>
            <a:endParaRPr lang="en-US" dirty="0"/>
          </a:p>
        </p:txBody>
      </p:sp>
      <p:sp>
        <p:nvSpPr>
          <p:cNvPr id="5" name="Titel 4"/>
          <p:cNvSpPr>
            <a:spLocks noGrp="1"/>
          </p:cNvSpPr>
          <p:nvPr>
            <p:ph type="title"/>
          </p:nvPr>
        </p:nvSpPr>
        <p:spPr/>
        <p:txBody>
          <a:bodyPr/>
          <a:lstStyle/>
          <a:p>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12</a:t>
            </a:fld>
            <a:endParaRPr lang="en-US" sz="1400" dirty="0">
              <a:solidFill>
                <a:srgbClr val="FFFFFF"/>
              </a:solidFill>
              <a:latin typeface="+mj-lt"/>
              <a:ea typeface="+mj-ea"/>
              <a:cs typeface="+mj-cs"/>
            </a:endParaRPr>
          </a:p>
        </p:txBody>
      </p:sp>
      <p:sp>
        <p:nvSpPr>
          <p:cNvPr id="7" name="Rectangle 6"/>
          <p:cNvSpPr/>
          <p:nvPr/>
        </p:nvSpPr>
        <p:spPr>
          <a:xfrm>
            <a:off x="978475" y="2358107"/>
            <a:ext cx="7632848" cy="576064"/>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Tree>
    <p:extLst>
      <p:ext uri="{BB962C8B-B14F-4D97-AF65-F5344CB8AC3E}">
        <p14:creationId xmlns:p14="http://schemas.microsoft.com/office/powerpoint/2010/main" val="6921272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custDataLst>
              <p:tags r:id="rId1"/>
            </p:custDataLst>
          </p:nvPr>
        </p:nvSpPr>
        <p:spPr/>
        <p:txBody>
          <a:bodyPr/>
          <a:lstStyle/>
          <a:p>
            <a:r>
              <a:rPr lang="en-US" dirty="0" smtClean="0"/>
              <a:t>Two-tier vs. three-tier </a:t>
            </a:r>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13</a:t>
            </a:fld>
            <a:endParaRPr lang="en-US" sz="1400" dirty="0">
              <a:solidFill>
                <a:srgbClr val="FFFFFF"/>
              </a:solidFill>
              <a:latin typeface="+mj-lt"/>
              <a:ea typeface="+mj-ea"/>
              <a:cs typeface="+mj-cs"/>
            </a:endParaRPr>
          </a:p>
        </p:txBody>
      </p:sp>
      <p:sp>
        <p:nvSpPr>
          <p:cNvPr id="9" name="Gefaltete Ecke 8"/>
          <p:cNvSpPr/>
          <p:nvPr>
            <p:custDataLst>
              <p:tags r:id="rId3"/>
            </p:custDataLst>
          </p:nvPr>
        </p:nvSpPr>
        <p:spPr>
          <a:xfrm rot="16200000">
            <a:off x="2493287" y="935006"/>
            <a:ext cx="1012420" cy="1257718"/>
          </a:xfrm>
          <a:prstGeom prst="foldedCorner">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Regulatory</a:t>
            </a: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20" name="Pfeil nach unten 19"/>
          <p:cNvSpPr/>
          <p:nvPr/>
        </p:nvSpPr>
        <p:spPr>
          <a:xfrm>
            <a:off x="2857936" y="2142083"/>
            <a:ext cx="373371" cy="564124"/>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10" name="Group 9"/>
          <p:cNvGrpSpPr/>
          <p:nvPr/>
        </p:nvGrpSpPr>
        <p:grpSpPr>
          <a:xfrm>
            <a:off x="4987494" y="261550"/>
            <a:ext cx="3904986" cy="4688845"/>
            <a:chOff x="4987494" y="261550"/>
            <a:chExt cx="3904986" cy="4688845"/>
          </a:xfrm>
        </p:grpSpPr>
        <p:pic>
          <p:nvPicPr>
            <p:cNvPr id="21" name="Grafik 20" descr="Screen Beans / j0078753.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195837" y="3155965"/>
              <a:ext cx="951951" cy="1012153"/>
            </a:xfrm>
            <a:prstGeom prst="rect">
              <a:avLst/>
            </a:prstGeom>
          </p:spPr>
        </p:pic>
        <p:pic>
          <p:nvPicPr>
            <p:cNvPr id="25" name="Grafik 24" descr="Screen Beans / j0078753.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195836" y="1560243"/>
              <a:ext cx="951951" cy="1012153"/>
            </a:xfrm>
            <a:prstGeom prst="rect">
              <a:avLst/>
            </a:prstGeom>
          </p:spPr>
        </p:pic>
        <p:sp>
          <p:nvSpPr>
            <p:cNvPr id="15" name="Gefaltete Ecke 14"/>
            <p:cNvSpPr/>
            <p:nvPr>
              <p:custDataLst>
                <p:tags r:id="rId5"/>
              </p:custDataLst>
            </p:nvPr>
          </p:nvSpPr>
          <p:spPr>
            <a:xfrm rot="16200000">
              <a:off x="5110143" y="399760"/>
              <a:ext cx="1012421" cy="1257720"/>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Regulatory</a:t>
              </a: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16" name="Pfeil nach unten 15"/>
            <p:cNvSpPr/>
            <p:nvPr/>
          </p:nvSpPr>
          <p:spPr>
            <a:xfrm>
              <a:off x="5491549" y="3150194"/>
              <a:ext cx="373371" cy="50405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8" name="Group 7"/>
            <p:cNvGrpSpPr/>
            <p:nvPr/>
          </p:nvGrpSpPr>
          <p:grpSpPr>
            <a:xfrm>
              <a:off x="5097927" y="3692677"/>
              <a:ext cx="1257718" cy="1257718"/>
              <a:chOff x="5097927" y="3692677"/>
              <a:chExt cx="1257718" cy="1257718"/>
            </a:xfrm>
          </p:grpSpPr>
          <p:sp>
            <p:nvSpPr>
              <p:cNvPr id="18" name="Rechteck 17"/>
              <p:cNvSpPr/>
              <p:nvPr/>
            </p:nvSpPr>
            <p:spPr>
              <a:xfrm>
                <a:off x="5097927" y="3692677"/>
                <a:ext cx="1257718" cy="1257718"/>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endParaRPr lang="de-CH" sz="1400" dirty="0">
                  <a:solidFill>
                    <a:schemeClr val="accent2">
                      <a:lumMod val="50000"/>
                    </a:schemeClr>
                  </a:solidFill>
                </a:endParaRPr>
              </a:p>
            </p:txBody>
          </p:sp>
          <p:pic>
            <p:nvPicPr>
              <p:cNvPr id="19" name="Grafik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1048" y="4120218"/>
                <a:ext cx="770389" cy="758256"/>
              </a:xfrm>
              <a:prstGeom prst="rect">
                <a:avLst/>
              </a:prstGeom>
              <a:noFill/>
              <a:ln w="19050">
                <a:noFill/>
              </a:ln>
              <a:effectLst/>
            </p:spPr>
          </p:pic>
        </p:grpSp>
        <p:sp>
          <p:nvSpPr>
            <p:cNvPr id="23" name="Pfeil nach unten 22"/>
            <p:cNvSpPr/>
            <p:nvPr/>
          </p:nvSpPr>
          <p:spPr>
            <a:xfrm>
              <a:off x="5347533" y="2325451"/>
              <a:ext cx="373371" cy="607945"/>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4" name="Gefaltete Ecke 23"/>
            <p:cNvSpPr/>
            <p:nvPr>
              <p:custDataLst>
                <p:tags r:id="rId6"/>
              </p:custDataLst>
            </p:nvPr>
          </p:nvSpPr>
          <p:spPr>
            <a:xfrm rot="16200000">
              <a:off x="5148566" y="1982468"/>
              <a:ext cx="1012421" cy="1257720"/>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Internal directive</a:t>
              </a:r>
              <a:endParaRPr lang="en-US" sz="1400" dirty="0">
                <a:solidFill>
                  <a:schemeClr val="accent2">
                    <a:lumMod val="50000"/>
                  </a:schemeClr>
                </a:solidFill>
              </a:endParaRPr>
            </a:p>
          </p:txBody>
        </p:sp>
        <p:sp>
          <p:nvSpPr>
            <p:cNvPr id="26" name="Pfeil nach unten 25"/>
            <p:cNvSpPr/>
            <p:nvPr/>
          </p:nvSpPr>
          <p:spPr>
            <a:xfrm>
              <a:off x="5478218" y="1574608"/>
              <a:ext cx="373371" cy="50405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5" name="Wolkenförmige Legende 4"/>
            <p:cNvSpPr/>
            <p:nvPr>
              <p:custDataLst>
                <p:tags r:id="rId7"/>
              </p:custDataLst>
            </p:nvPr>
          </p:nvSpPr>
          <p:spPr>
            <a:xfrm>
              <a:off x="6931709" y="261550"/>
              <a:ext cx="1719710" cy="1120940"/>
            </a:xfrm>
            <a:prstGeom prst="cloudCallout">
              <a:avLst>
                <a:gd name="adj1" fmla="val -55788"/>
                <a:gd name="adj2" fmla="val 6031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Autofit/>
            </a:bodyPr>
            <a:lstStyle/>
            <a:p>
              <a:pPr algn="ctr"/>
              <a:r>
                <a:rPr lang="en-US" sz="1200" dirty="0" smtClean="0">
                  <a:solidFill>
                    <a:schemeClr val="tx1">
                      <a:lumMod val="65000"/>
                      <a:lumOff val="35000"/>
                    </a:schemeClr>
                  </a:solidFill>
                </a:rPr>
                <a:t>Directive covers requirement?</a:t>
              </a:r>
              <a:endParaRPr lang="en-US" sz="1200" dirty="0">
                <a:solidFill>
                  <a:schemeClr val="tx1">
                    <a:lumMod val="65000"/>
                    <a:lumOff val="35000"/>
                  </a:schemeClr>
                </a:solidFill>
              </a:endParaRPr>
            </a:p>
          </p:txBody>
        </p:sp>
        <p:sp>
          <p:nvSpPr>
            <p:cNvPr id="27" name="Wolkenförmige Legende 26"/>
            <p:cNvSpPr/>
            <p:nvPr>
              <p:custDataLst>
                <p:tags r:id="rId8"/>
              </p:custDataLst>
            </p:nvPr>
          </p:nvSpPr>
          <p:spPr>
            <a:xfrm>
              <a:off x="7387623" y="2050858"/>
              <a:ext cx="1504857" cy="1120940"/>
            </a:xfrm>
            <a:prstGeom prst="cloudCallout">
              <a:avLst>
                <a:gd name="adj1" fmla="val -79659"/>
                <a:gd name="adj2" fmla="val 5157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Autofit/>
            </a:bodyPr>
            <a:lstStyle/>
            <a:p>
              <a:pPr algn="ctr"/>
              <a:r>
                <a:rPr lang="en-US" sz="1200" dirty="0" smtClean="0">
                  <a:solidFill>
                    <a:schemeClr val="tx1">
                      <a:lumMod val="65000"/>
                      <a:lumOff val="35000"/>
                    </a:schemeClr>
                  </a:solidFill>
                </a:rPr>
                <a:t>Product complies</a:t>
              </a:r>
              <a:br>
                <a:rPr lang="en-US" sz="1200" dirty="0" smtClean="0">
                  <a:solidFill>
                    <a:schemeClr val="tx1">
                      <a:lumMod val="65000"/>
                      <a:lumOff val="35000"/>
                    </a:schemeClr>
                  </a:solidFill>
                </a:rPr>
              </a:br>
              <a:r>
                <a:rPr lang="en-US" sz="1200" dirty="0" smtClean="0">
                  <a:solidFill>
                    <a:schemeClr val="tx1">
                      <a:lumMod val="65000"/>
                      <a:lumOff val="35000"/>
                    </a:schemeClr>
                  </a:solidFill>
                </a:rPr>
                <a:t>to directive?</a:t>
              </a:r>
              <a:endParaRPr lang="en-US" sz="1200" dirty="0">
                <a:solidFill>
                  <a:schemeClr val="tx1">
                    <a:lumMod val="65000"/>
                    <a:lumOff val="35000"/>
                  </a:schemeClr>
                </a:solidFill>
              </a:endParaRPr>
            </a:p>
          </p:txBody>
        </p:sp>
      </p:grpSp>
      <p:sp>
        <p:nvSpPr>
          <p:cNvPr id="28" name="Wolkenförmige Legende 27"/>
          <p:cNvSpPr/>
          <p:nvPr>
            <p:custDataLst>
              <p:tags r:id="rId4"/>
            </p:custDataLst>
          </p:nvPr>
        </p:nvSpPr>
        <p:spPr>
          <a:xfrm flipH="1">
            <a:off x="251520" y="860524"/>
            <a:ext cx="1713847" cy="1090883"/>
          </a:xfrm>
          <a:prstGeom prst="cloudCallout">
            <a:avLst>
              <a:gd name="adj1" fmla="val -52843"/>
              <a:gd name="adj2" fmla="val 66000"/>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1" forceAA="0" compatLnSpc="1">
            <a:prstTxWarp prst="textNoShape">
              <a:avLst/>
            </a:prstTxWarp>
            <a:noAutofit/>
          </a:bodyPr>
          <a:lstStyle/>
          <a:p>
            <a:pPr algn="ctr"/>
            <a:r>
              <a:rPr lang="en-US" sz="1200" dirty="0" smtClean="0">
                <a:solidFill>
                  <a:schemeClr val="tx1">
                    <a:lumMod val="65000"/>
                    <a:lumOff val="35000"/>
                  </a:schemeClr>
                </a:solidFill>
              </a:rPr>
              <a:t>Product fulfills requirement?</a:t>
            </a:r>
            <a:endParaRPr lang="en-US" sz="1200" dirty="0">
              <a:solidFill>
                <a:schemeClr val="tx1">
                  <a:lumMod val="65000"/>
                  <a:lumOff val="35000"/>
                </a:schemeClr>
              </a:solidFill>
            </a:endParaRPr>
          </a:p>
        </p:txBody>
      </p:sp>
      <p:cxnSp>
        <p:nvCxnSpPr>
          <p:cNvPr id="7" name="Straight Connector 6"/>
          <p:cNvCxnSpPr/>
          <p:nvPr/>
        </p:nvCxnSpPr>
        <p:spPr>
          <a:xfrm>
            <a:off x="4355976" y="1028620"/>
            <a:ext cx="0" cy="2999076"/>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145776" y="3263147"/>
            <a:ext cx="1734460" cy="1860516"/>
            <a:chOff x="145776" y="3238182"/>
            <a:chExt cx="1734460" cy="1860516"/>
          </a:xfrm>
        </p:grpSpPr>
        <p:pic>
          <p:nvPicPr>
            <p:cNvPr id="30" name="Picture 7" descr="C:\Users\tksro\AppData\Local\Microsoft\Windows\Temporary Internet Files\Content.IE5\X32DRTRH\Post-it1[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685" t="10043" r="19930" b="14752"/>
            <a:stretch/>
          </p:blipFill>
          <p:spPr bwMode="auto">
            <a:xfrm>
              <a:off x="145776" y="3238182"/>
              <a:ext cx="1734460" cy="186051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rot="21361192">
              <a:off x="252652" y="3648899"/>
              <a:ext cx="1557702" cy="1077218"/>
            </a:xfrm>
            <a:prstGeom prst="rect">
              <a:avLst/>
            </a:prstGeom>
          </p:spPr>
          <p:txBody>
            <a:bodyPr wrap="square">
              <a:spAutoFit/>
            </a:bodyPr>
            <a:lstStyle/>
            <a:p>
              <a:r>
                <a:rPr lang="en-US" sz="1600" dirty="0">
                  <a:solidFill>
                    <a:srgbClr val="663300"/>
                  </a:solidFill>
                  <a:latin typeface="Segoe Print" panose="02000600000000000000" pitchFamily="2" charset="0"/>
                </a:rPr>
                <a:t>Prefer fulfilling requirements directly</a:t>
              </a:r>
            </a:p>
          </p:txBody>
        </p:sp>
      </p:grpSp>
      <p:pic>
        <p:nvPicPr>
          <p:cNvPr id="2" name="Grafik 1" descr="Screen Beans / j0078753.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2728" y="2226029"/>
            <a:ext cx="951951" cy="1012153"/>
          </a:xfrm>
          <a:prstGeom prst="rect">
            <a:avLst/>
          </a:prstGeom>
        </p:spPr>
      </p:pic>
      <p:grpSp>
        <p:nvGrpSpPr>
          <p:cNvPr id="12" name="Gruppieren 11"/>
          <p:cNvGrpSpPr/>
          <p:nvPr/>
        </p:nvGrpSpPr>
        <p:grpSpPr>
          <a:xfrm>
            <a:off x="2369948" y="2800527"/>
            <a:ext cx="1257718" cy="1257718"/>
            <a:chOff x="323528" y="3054915"/>
            <a:chExt cx="1347970" cy="1347970"/>
          </a:xfrm>
        </p:grpSpPr>
        <p:sp>
          <p:nvSpPr>
            <p:cNvPr id="13" name="Rechteck 12"/>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endParaRPr lang="de-CH" sz="1400" dirty="0">
                <a:solidFill>
                  <a:schemeClr val="accent2">
                    <a:lumMod val="50000"/>
                  </a:schemeClr>
                </a:solidFill>
              </a:endParaRPr>
            </a:p>
          </p:txBody>
        </p:sp>
        <p:pic>
          <p:nvPicPr>
            <p:cNvPr id="14" name="Grafik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576" y="3513136"/>
              <a:ext cx="825671" cy="812667"/>
            </a:xfrm>
            <a:prstGeom prst="rect">
              <a:avLst/>
            </a:prstGeom>
            <a:noFill/>
            <a:ln w="19050">
              <a:noFill/>
            </a:ln>
            <a:effectLst/>
          </p:spPr>
        </p:pic>
      </p:grpSp>
    </p:spTree>
    <p:extLst>
      <p:ext uri="{BB962C8B-B14F-4D97-AF65-F5344CB8AC3E}">
        <p14:creationId xmlns:p14="http://schemas.microsoft.com/office/powerpoint/2010/main" val="2953454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7" descr="C:\Users\tksro\AppData\Local\Microsoft\Windows\Temporary Internet Files\Content.IE5\X32DRTRH\Post-it1[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85" t="10043" r="19930" b="14752"/>
          <a:stretch/>
        </p:blipFill>
        <p:spPr bwMode="auto">
          <a:xfrm>
            <a:off x="2375938" y="2790159"/>
            <a:ext cx="1944216" cy="21420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21361192">
            <a:off x="2606620" y="3338560"/>
            <a:ext cx="1520085" cy="1077218"/>
          </a:xfrm>
          <a:prstGeom prst="rect">
            <a:avLst/>
          </a:prstGeom>
        </p:spPr>
        <p:txBody>
          <a:bodyPr wrap="square">
            <a:spAutoFit/>
          </a:bodyPr>
          <a:lstStyle/>
          <a:p>
            <a:r>
              <a:rPr lang="en-US" sz="1600" dirty="0">
                <a:solidFill>
                  <a:srgbClr val="663300"/>
                </a:solidFill>
                <a:latin typeface="Segoe Print" panose="02000600000000000000" pitchFamily="2" charset="0"/>
              </a:rPr>
              <a:t>Always look for the original requirement</a:t>
            </a:r>
          </a:p>
        </p:txBody>
      </p:sp>
      <p:sp>
        <p:nvSpPr>
          <p:cNvPr id="3" name="Titel 2"/>
          <p:cNvSpPr>
            <a:spLocks noGrp="1"/>
          </p:cNvSpPr>
          <p:nvPr>
            <p:ph type="title"/>
            <p:custDataLst>
              <p:tags r:id="rId1"/>
            </p:custDataLst>
          </p:nvPr>
        </p:nvSpPr>
        <p:spPr/>
        <p:txBody>
          <a:bodyPr/>
          <a:lstStyle/>
          <a:p>
            <a:r>
              <a:rPr lang="en-US" dirty="0" smtClean="0"/>
              <a:t>We all like adding value – so do compliance officers!</a:t>
            </a:r>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14</a:t>
            </a:fld>
            <a:endParaRPr lang="en-US" sz="1400" dirty="0">
              <a:solidFill>
                <a:srgbClr val="FFFFFF"/>
              </a:solidFill>
              <a:latin typeface="+mj-lt"/>
              <a:ea typeface="+mj-ea"/>
              <a:cs typeface="+mj-cs"/>
            </a:endParaRPr>
          </a:p>
        </p:txBody>
      </p:sp>
      <p:sp>
        <p:nvSpPr>
          <p:cNvPr id="7" name="Gefaltete Ecke 6"/>
          <p:cNvSpPr/>
          <p:nvPr>
            <p:custDataLst>
              <p:tags r:id="rId3"/>
            </p:custDataLst>
          </p:nvPr>
        </p:nvSpPr>
        <p:spPr>
          <a:xfrm rot="16200000">
            <a:off x="1583849" y="1314175"/>
            <a:ext cx="1584178" cy="1367787"/>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original requirement:</a:t>
            </a:r>
            <a:br>
              <a:rPr lang="en-US" sz="1400" dirty="0" smtClean="0">
                <a:solidFill>
                  <a:schemeClr val="accent2">
                    <a:lumMod val="50000"/>
                  </a:schemeClr>
                </a:solidFill>
              </a:rPr>
            </a:br>
            <a:endParaRPr lang="en-US" sz="1400" dirty="0" smtClean="0">
              <a:solidFill>
                <a:schemeClr val="accent2">
                  <a:lumMod val="50000"/>
                </a:schemeClr>
              </a:solidFill>
            </a:endParaRPr>
          </a:p>
          <a:p>
            <a:pPr algn="ctr"/>
            <a:r>
              <a:rPr lang="en-US" sz="1400" dirty="0" smtClean="0">
                <a:solidFill>
                  <a:schemeClr val="accent2">
                    <a:lumMod val="50000"/>
                  </a:schemeClr>
                </a:solidFill>
              </a:rPr>
              <a:t>4</a:t>
            </a:r>
            <a:br>
              <a:rPr lang="en-US" sz="1400" dirty="0" smtClean="0">
                <a:solidFill>
                  <a:schemeClr val="accent2">
                    <a:lumMod val="50000"/>
                  </a:schemeClr>
                </a:solidFill>
              </a:rPr>
            </a:br>
            <a:r>
              <a:rPr lang="en-US" sz="1400" dirty="0" smtClean="0">
                <a:solidFill>
                  <a:schemeClr val="accent2">
                    <a:lumMod val="50000"/>
                  </a:schemeClr>
                </a:solidFill>
              </a:rPr>
              <a:t>Password generations</a:t>
            </a:r>
            <a:endParaRPr lang="en-US" sz="1400" dirty="0">
              <a:solidFill>
                <a:schemeClr val="accent2">
                  <a:lumMod val="50000"/>
                </a:schemeClr>
              </a:solidFill>
            </a:endParaRPr>
          </a:p>
        </p:txBody>
      </p:sp>
      <p:sp>
        <p:nvSpPr>
          <p:cNvPr id="10" name="Gefaltete Ecke 9"/>
          <p:cNvSpPr/>
          <p:nvPr>
            <p:custDataLst>
              <p:tags r:id="rId4"/>
            </p:custDataLst>
          </p:nvPr>
        </p:nvSpPr>
        <p:spPr>
          <a:xfrm rot="16200000">
            <a:off x="5328265" y="1314176"/>
            <a:ext cx="1584178" cy="1367788"/>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internal directive:</a:t>
            </a: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20</a:t>
            </a:r>
            <a:br>
              <a:rPr lang="en-US" sz="1400" dirty="0" smtClean="0">
                <a:solidFill>
                  <a:schemeClr val="accent2">
                    <a:lumMod val="50000"/>
                  </a:schemeClr>
                </a:solidFill>
              </a:rPr>
            </a:br>
            <a:r>
              <a:rPr lang="en-US" sz="1400" dirty="0" smtClean="0">
                <a:solidFill>
                  <a:schemeClr val="accent2">
                    <a:lumMod val="50000"/>
                  </a:schemeClr>
                </a:solidFill>
              </a:rPr>
              <a:t>Password generations</a:t>
            </a:r>
            <a:endParaRPr lang="en-US" sz="1400" dirty="0">
              <a:solidFill>
                <a:schemeClr val="accent2">
                  <a:lumMod val="50000"/>
                </a:schemeClr>
              </a:solidFill>
            </a:endParaRPr>
          </a:p>
        </p:txBody>
      </p:sp>
      <p:sp>
        <p:nvSpPr>
          <p:cNvPr id="12" name="Pfeil nach unten 11"/>
          <p:cNvSpPr/>
          <p:nvPr/>
        </p:nvSpPr>
        <p:spPr>
          <a:xfrm rot="16200000">
            <a:off x="4021912" y="1461311"/>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pic>
        <p:nvPicPr>
          <p:cNvPr id="14" name="Grafik 13" descr="Information Eliminatio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9074" y="2142083"/>
            <a:ext cx="667022" cy="2025589"/>
          </a:xfrm>
          <a:prstGeom prst="rect">
            <a:avLst/>
          </a:prstGeom>
        </p:spPr>
      </p:pic>
      <p:sp>
        <p:nvSpPr>
          <p:cNvPr id="2" name="Stern mit 10 Zacken 1"/>
          <p:cNvSpPr/>
          <p:nvPr/>
        </p:nvSpPr>
        <p:spPr>
          <a:xfrm>
            <a:off x="5803011" y="1973180"/>
            <a:ext cx="539878" cy="368564"/>
          </a:xfrm>
          <a:prstGeom prst="star10">
            <a:avLst>
              <a:gd name="adj" fmla="val 31621"/>
              <a:gd name="hf" fmla="val 10514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3687425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7544" y="949136"/>
            <a:ext cx="8213542" cy="3569211"/>
            <a:chOff x="467544" y="805120"/>
            <a:chExt cx="8213542" cy="3569211"/>
          </a:xfrm>
        </p:grpSpPr>
        <p:sp>
          <p:nvSpPr>
            <p:cNvPr id="42" name="Rechteck 41"/>
            <p:cNvSpPr/>
            <p:nvPr/>
          </p:nvSpPr>
          <p:spPr>
            <a:xfrm>
              <a:off x="467544" y="2771251"/>
              <a:ext cx="6396857" cy="160308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endParaRPr lang="en-US" sz="1400" dirty="0">
                <a:solidFill>
                  <a:schemeClr val="accent2">
                    <a:lumMod val="50000"/>
                  </a:schemeClr>
                </a:solidFill>
              </a:endParaRPr>
            </a:p>
          </p:txBody>
        </p:sp>
        <p:sp>
          <p:nvSpPr>
            <p:cNvPr id="16" name="Gefaltete Ecke 15"/>
            <p:cNvSpPr/>
            <p:nvPr>
              <p:custDataLst>
                <p:tags r:id="rId6"/>
              </p:custDataLst>
            </p:nvPr>
          </p:nvSpPr>
          <p:spPr>
            <a:xfrm rot="16200000">
              <a:off x="7285574" y="760652"/>
              <a:ext cx="1351043" cy="1439980"/>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internal directive</a:t>
              </a:r>
            </a:p>
            <a:p>
              <a:pPr algn="ctr"/>
              <a:r>
                <a:rPr lang="en-US" sz="1400" dirty="0" smtClean="0">
                  <a:solidFill>
                    <a:schemeClr val="accent2">
                      <a:lumMod val="50000"/>
                    </a:schemeClr>
                  </a:solidFill>
                </a:rPr>
                <a:t/>
              </a:r>
              <a:br>
                <a:rPr lang="en-US" sz="1400" dirty="0" smtClean="0">
                  <a:solidFill>
                    <a:schemeClr val="accent2">
                      <a:lumMod val="50000"/>
                    </a:schemeClr>
                  </a:solidFill>
                </a:rPr>
              </a:br>
              <a:r>
                <a:rPr lang="en-US" sz="1400" dirty="0" smtClean="0">
                  <a:solidFill>
                    <a:schemeClr val="accent2">
                      <a:lumMod val="50000"/>
                    </a:schemeClr>
                  </a:solidFill>
                </a:rPr>
                <a:t>covering all requirements</a:t>
              </a:r>
              <a:endParaRPr lang="en-US" sz="1400" dirty="0">
                <a:solidFill>
                  <a:schemeClr val="accent2">
                    <a:lumMod val="50000"/>
                  </a:schemeClr>
                </a:solidFill>
              </a:endParaRPr>
            </a:p>
          </p:txBody>
        </p:sp>
        <p:sp>
          <p:nvSpPr>
            <p:cNvPr id="2" name="Kreuz 1"/>
            <p:cNvSpPr/>
            <p:nvPr/>
          </p:nvSpPr>
          <p:spPr>
            <a:xfrm>
              <a:off x="2085222" y="1192610"/>
              <a:ext cx="576064" cy="576064"/>
            </a:xfrm>
            <a:prstGeom prst="plus">
              <a:avLst>
                <a:gd name="adj" fmla="val 3775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0" name="Kreuz 19"/>
            <p:cNvSpPr/>
            <p:nvPr/>
          </p:nvSpPr>
          <p:spPr>
            <a:xfrm>
              <a:off x="4317470" y="1192610"/>
              <a:ext cx="576064" cy="576064"/>
            </a:xfrm>
            <a:prstGeom prst="plus">
              <a:avLst>
                <a:gd name="adj" fmla="val 3775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8" name="Gruppieren 7"/>
            <p:cNvGrpSpPr/>
            <p:nvPr/>
          </p:nvGrpSpPr>
          <p:grpSpPr>
            <a:xfrm>
              <a:off x="6549718" y="1274380"/>
              <a:ext cx="566617" cy="412525"/>
              <a:chOff x="3081443" y="1854051"/>
              <a:chExt cx="566617" cy="412525"/>
            </a:xfrm>
          </p:grpSpPr>
          <p:sp>
            <p:nvSpPr>
              <p:cNvPr id="6" name="Rechteck 5"/>
              <p:cNvSpPr/>
              <p:nvPr/>
            </p:nvSpPr>
            <p:spPr>
              <a:xfrm>
                <a:off x="3081443" y="1854051"/>
                <a:ext cx="566617" cy="14160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sp>
            <p:nvSpPr>
              <p:cNvPr id="21" name="Rechteck 20"/>
              <p:cNvSpPr/>
              <p:nvPr/>
            </p:nvSpPr>
            <p:spPr>
              <a:xfrm>
                <a:off x="3081443" y="2124974"/>
                <a:ext cx="566617" cy="14160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grpSp>
        <p:sp>
          <p:nvSpPr>
            <p:cNvPr id="27" name="Nach oben gebogener Pfeil 26"/>
            <p:cNvSpPr/>
            <p:nvPr/>
          </p:nvSpPr>
          <p:spPr>
            <a:xfrm rot="5400000" flipV="1">
              <a:off x="6740361" y="2383488"/>
              <a:ext cx="1850962" cy="1512168"/>
            </a:xfrm>
            <a:prstGeom prst="bentUpArrow">
              <a:avLst>
                <a:gd name="adj1" fmla="val 7825"/>
                <a:gd name="adj2" fmla="val 12245"/>
                <a:gd name="adj3" fmla="val 18858"/>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8" name="Nach oben gebogener Pfeil 27"/>
            <p:cNvSpPr/>
            <p:nvPr/>
          </p:nvSpPr>
          <p:spPr>
            <a:xfrm rot="5400000" flipV="1">
              <a:off x="6813692" y="2310157"/>
              <a:ext cx="1445499" cy="1253367"/>
            </a:xfrm>
            <a:prstGeom prst="bentUpArrow">
              <a:avLst>
                <a:gd name="adj1" fmla="val 9127"/>
                <a:gd name="adj2" fmla="val 14640"/>
                <a:gd name="adj3" fmla="val 22719"/>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9" name="Nach oben gebogener Pfeil 28"/>
            <p:cNvSpPr/>
            <p:nvPr/>
          </p:nvSpPr>
          <p:spPr>
            <a:xfrm rot="5400000" flipV="1">
              <a:off x="6906331" y="2217519"/>
              <a:ext cx="1005443" cy="998588"/>
            </a:xfrm>
            <a:prstGeom prst="bentUpArrow">
              <a:avLst>
                <a:gd name="adj1" fmla="val 11803"/>
                <a:gd name="adj2" fmla="val 18336"/>
                <a:gd name="adj3" fmla="val 28299"/>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sp>
        <p:nvSpPr>
          <p:cNvPr id="3" name="Titel 2"/>
          <p:cNvSpPr>
            <a:spLocks noGrp="1"/>
          </p:cNvSpPr>
          <p:nvPr>
            <p:ph type="title"/>
            <p:custDataLst>
              <p:tags r:id="rId1"/>
            </p:custDataLst>
          </p:nvPr>
        </p:nvSpPr>
        <p:spPr/>
        <p:txBody>
          <a:bodyPr/>
          <a:lstStyle/>
          <a:p>
            <a:r>
              <a:rPr lang="en-US" dirty="0" smtClean="0"/>
              <a:t>Adding up requirements makes it worse</a:t>
            </a:r>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15</a:t>
            </a:fld>
            <a:endParaRPr lang="en-US" sz="1400" dirty="0">
              <a:solidFill>
                <a:srgbClr val="FFFFFF"/>
              </a:solidFill>
              <a:latin typeface="+mj-lt"/>
              <a:ea typeface="+mj-ea"/>
              <a:cs typeface="+mj-cs"/>
            </a:endParaRPr>
          </a:p>
        </p:txBody>
      </p:sp>
      <p:sp>
        <p:nvSpPr>
          <p:cNvPr id="7" name="Gefaltete Ecke 6"/>
          <p:cNvSpPr/>
          <p:nvPr>
            <p:custDataLst>
              <p:tags r:id="rId3"/>
            </p:custDataLst>
          </p:nvPr>
        </p:nvSpPr>
        <p:spPr>
          <a:xfrm rot="16200000">
            <a:off x="571518" y="950673"/>
            <a:ext cx="1351043" cy="1347969"/>
          </a:xfrm>
          <a:prstGeom prst="foldedCorner">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A</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12" name="Pfeil nach unten 11"/>
          <p:cNvSpPr/>
          <p:nvPr/>
        </p:nvSpPr>
        <p:spPr>
          <a:xfrm>
            <a:off x="1060354" y="2364803"/>
            <a:ext cx="373371" cy="495273"/>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34" name="Gruppieren 33"/>
          <p:cNvGrpSpPr/>
          <p:nvPr/>
        </p:nvGrpSpPr>
        <p:grpSpPr>
          <a:xfrm>
            <a:off x="573054" y="3054914"/>
            <a:ext cx="1347970" cy="1347970"/>
            <a:chOff x="323528" y="3054915"/>
            <a:chExt cx="1347970" cy="1347970"/>
          </a:xfrm>
        </p:grpSpPr>
        <p:sp>
          <p:nvSpPr>
            <p:cNvPr id="32" name="Rechteck 31"/>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A</a:t>
              </a:r>
            </a:p>
          </p:txBody>
        </p:sp>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sp>
        <p:nvSpPr>
          <p:cNvPr id="13" name="Gefaltete Ecke 12"/>
          <p:cNvSpPr/>
          <p:nvPr>
            <p:custDataLst>
              <p:tags r:id="rId4"/>
            </p:custDataLst>
          </p:nvPr>
        </p:nvSpPr>
        <p:spPr>
          <a:xfrm rot="16200000">
            <a:off x="2803765" y="950672"/>
            <a:ext cx="1351045" cy="1347971"/>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B</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15" name="Gefaltete Ecke 14"/>
          <p:cNvSpPr/>
          <p:nvPr>
            <p:custDataLst>
              <p:tags r:id="rId5"/>
            </p:custDataLst>
          </p:nvPr>
        </p:nvSpPr>
        <p:spPr>
          <a:xfrm rot="16200000">
            <a:off x="5036014" y="950672"/>
            <a:ext cx="1351043" cy="1347971"/>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C</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23" name="Pfeil nach unten 22"/>
          <p:cNvSpPr/>
          <p:nvPr/>
        </p:nvSpPr>
        <p:spPr>
          <a:xfrm>
            <a:off x="3292602" y="2364803"/>
            <a:ext cx="373371" cy="495273"/>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5" name="Pfeil nach unten 24"/>
          <p:cNvSpPr/>
          <p:nvPr/>
        </p:nvSpPr>
        <p:spPr>
          <a:xfrm>
            <a:off x="5524850" y="2364803"/>
            <a:ext cx="373371" cy="495273"/>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35" name="Gruppieren 34"/>
          <p:cNvGrpSpPr/>
          <p:nvPr/>
        </p:nvGrpSpPr>
        <p:grpSpPr>
          <a:xfrm>
            <a:off x="2805302" y="3054914"/>
            <a:ext cx="1347970" cy="1347970"/>
            <a:chOff x="323528" y="3054915"/>
            <a:chExt cx="1347970" cy="1347970"/>
          </a:xfrm>
        </p:grpSpPr>
        <p:sp>
          <p:nvSpPr>
            <p:cNvPr id="36" name="Rechteck 35"/>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B</a:t>
              </a:r>
            </a:p>
          </p:txBody>
        </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grpSp>
        <p:nvGrpSpPr>
          <p:cNvPr id="38" name="Gruppieren 37"/>
          <p:cNvGrpSpPr/>
          <p:nvPr/>
        </p:nvGrpSpPr>
        <p:grpSpPr>
          <a:xfrm>
            <a:off x="5037550" y="3054914"/>
            <a:ext cx="1347970" cy="1347970"/>
            <a:chOff x="323528" y="3054915"/>
            <a:chExt cx="1347970" cy="1347970"/>
          </a:xfrm>
        </p:grpSpPr>
        <p:sp>
          <p:nvSpPr>
            <p:cNvPr id="39" name="Rechteck 38"/>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C</a:t>
              </a:r>
            </a:p>
          </p:txBody>
        </p:sp>
        <p:pic>
          <p:nvPicPr>
            <p:cNvPr id="40" name="Grafik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spTree>
    <p:extLst>
      <p:ext uri="{BB962C8B-B14F-4D97-AF65-F5344CB8AC3E}">
        <p14:creationId xmlns:p14="http://schemas.microsoft.com/office/powerpoint/2010/main" val="1308197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7" descr="C:\Users\tksro\AppData\Local\Microsoft\Windows\Temporary Internet Files\Content.IE5\X32DRTRH\Post-it1[1].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685" t="10043" r="19930" b="14752"/>
          <a:stretch/>
        </p:blipFill>
        <p:spPr bwMode="auto">
          <a:xfrm>
            <a:off x="7164288" y="1449454"/>
            <a:ext cx="1944216" cy="214200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rot="21354120">
            <a:off x="7330217" y="1998496"/>
            <a:ext cx="1631692" cy="1077218"/>
          </a:xfrm>
          <a:prstGeom prst="rect">
            <a:avLst/>
          </a:prstGeom>
        </p:spPr>
        <p:txBody>
          <a:bodyPr wrap="square">
            <a:spAutoFit/>
          </a:bodyPr>
          <a:lstStyle/>
          <a:p>
            <a:r>
              <a:rPr lang="en-US" sz="1600" dirty="0" smtClean="0">
                <a:solidFill>
                  <a:srgbClr val="663300"/>
                </a:solidFill>
                <a:latin typeface="Segoe Print" panose="02000600000000000000" pitchFamily="2" charset="0"/>
              </a:rPr>
              <a:t>Plan </a:t>
            </a:r>
            <a:r>
              <a:rPr lang="en-US" sz="1600" dirty="0">
                <a:solidFill>
                  <a:srgbClr val="663300"/>
                </a:solidFill>
                <a:latin typeface="Segoe Print" panose="02000600000000000000" pitchFamily="2" charset="0"/>
              </a:rPr>
              <a:t>separate infrastructure pools per regulator</a:t>
            </a:r>
          </a:p>
        </p:txBody>
      </p:sp>
      <p:sp>
        <p:nvSpPr>
          <p:cNvPr id="42" name="Rechteck 41"/>
          <p:cNvSpPr/>
          <p:nvPr>
            <p:custDataLst>
              <p:tags r:id="rId1"/>
            </p:custDataLst>
          </p:nvPr>
        </p:nvSpPr>
        <p:spPr>
          <a:xfrm>
            <a:off x="395536" y="3556394"/>
            <a:ext cx="6768752" cy="1105969"/>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r>
              <a:rPr lang="en-US" sz="1400" dirty="0">
                <a:solidFill>
                  <a:schemeClr val="accent2">
                    <a:lumMod val="50000"/>
                  </a:schemeClr>
                </a:solidFill>
              </a:rPr>
              <a:t>s</a:t>
            </a:r>
            <a:r>
              <a:rPr lang="en-US" sz="1400" dirty="0" smtClean="0">
                <a:solidFill>
                  <a:schemeClr val="accent2">
                    <a:lumMod val="50000"/>
                  </a:schemeClr>
                </a:solidFill>
              </a:rPr>
              <a:t>hared </a:t>
            </a:r>
            <a:r>
              <a:rPr lang="en-US" sz="1400" dirty="0">
                <a:solidFill>
                  <a:schemeClr val="accent2">
                    <a:lumMod val="50000"/>
                  </a:schemeClr>
                </a:solidFill>
              </a:rPr>
              <a:t>i</a:t>
            </a:r>
            <a:r>
              <a:rPr lang="en-US" sz="1400" dirty="0" smtClean="0">
                <a:solidFill>
                  <a:schemeClr val="accent2">
                    <a:lumMod val="50000"/>
                  </a:schemeClr>
                </a:solidFill>
              </a:rPr>
              <a:t>nfrastructure</a:t>
            </a:r>
            <a:endParaRPr lang="en-US" sz="1400" dirty="0">
              <a:solidFill>
                <a:schemeClr val="accent2">
                  <a:lumMod val="50000"/>
                </a:schemeClr>
              </a:solidFill>
            </a:endParaRPr>
          </a:p>
        </p:txBody>
      </p:sp>
      <p:sp>
        <p:nvSpPr>
          <p:cNvPr id="3" name="Titel 2"/>
          <p:cNvSpPr>
            <a:spLocks noGrp="1"/>
          </p:cNvSpPr>
          <p:nvPr>
            <p:ph type="title"/>
            <p:custDataLst>
              <p:tags r:id="rId2"/>
            </p:custDataLst>
          </p:nvPr>
        </p:nvSpPr>
        <p:spPr/>
        <p:txBody>
          <a:bodyPr/>
          <a:lstStyle/>
          <a:p>
            <a:r>
              <a:rPr lang="en-US" dirty="0" smtClean="0"/>
              <a:t>IaaS and PaaS do not help</a:t>
            </a:r>
            <a:endParaRPr lang="en-US" dirty="0"/>
          </a:p>
        </p:txBody>
      </p:sp>
      <p:sp>
        <p:nvSpPr>
          <p:cNvPr id="4" name="Foliennummernplatzhalter 3"/>
          <p:cNvSpPr>
            <a:spLocks noGrp="1"/>
          </p:cNvSpPr>
          <p:nvPr>
            <p:ph type="sldNum" sz="quarter" idx="4"/>
            <p:custDataLst>
              <p:tags r:id="rId3"/>
            </p:custDataLst>
          </p:nvPr>
        </p:nvSpPr>
        <p:spPr/>
        <p:txBody>
          <a:bodyPr/>
          <a:lstStyle/>
          <a:p>
            <a:fld id="{6F42FDE4-A7DD-41A7-A0A6-9B649FB43336}" type="slidenum">
              <a:rPr lang="en-US" smtClean="0"/>
              <a:pPr/>
              <a:t>16</a:t>
            </a:fld>
            <a:endParaRPr lang="en-US" sz="1400" dirty="0">
              <a:solidFill>
                <a:srgbClr val="FFFFFF"/>
              </a:solidFill>
              <a:latin typeface="+mj-lt"/>
              <a:ea typeface="+mj-ea"/>
              <a:cs typeface="+mj-cs"/>
            </a:endParaRPr>
          </a:p>
        </p:txBody>
      </p:sp>
      <p:sp>
        <p:nvSpPr>
          <p:cNvPr id="7" name="Gefaltete Ecke 6"/>
          <p:cNvSpPr/>
          <p:nvPr>
            <p:custDataLst>
              <p:tags r:id="rId4"/>
            </p:custDataLst>
          </p:nvPr>
        </p:nvSpPr>
        <p:spPr>
          <a:xfrm rot="16200000">
            <a:off x="826047" y="928778"/>
            <a:ext cx="1351043" cy="1347969"/>
          </a:xfrm>
          <a:prstGeom prst="foldedCorner">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A</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grpSp>
        <p:nvGrpSpPr>
          <p:cNvPr id="34" name="Gruppieren 33"/>
          <p:cNvGrpSpPr/>
          <p:nvPr/>
        </p:nvGrpSpPr>
        <p:grpSpPr>
          <a:xfrm>
            <a:off x="827583" y="2967955"/>
            <a:ext cx="1347970" cy="1347970"/>
            <a:chOff x="323528" y="3054915"/>
            <a:chExt cx="1347970" cy="1347970"/>
          </a:xfrm>
        </p:grpSpPr>
        <p:sp>
          <p:nvSpPr>
            <p:cNvPr id="32" name="Rechteck 31"/>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A</a:t>
              </a:r>
            </a:p>
          </p:txBody>
        </p:sp>
        <p:pic>
          <p:nvPicPr>
            <p:cNvPr id="9" name="Grafik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sp>
        <p:nvSpPr>
          <p:cNvPr id="13" name="Gefaltete Ecke 12"/>
          <p:cNvSpPr/>
          <p:nvPr>
            <p:custDataLst>
              <p:tags r:id="rId5"/>
            </p:custDataLst>
          </p:nvPr>
        </p:nvSpPr>
        <p:spPr>
          <a:xfrm rot="16200000">
            <a:off x="3202312" y="928777"/>
            <a:ext cx="1351045" cy="1347971"/>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B</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15" name="Gefaltete Ecke 14"/>
          <p:cNvSpPr/>
          <p:nvPr>
            <p:custDataLst>
              <p:tags r:id="rId6"/>
            </p:custDataLst>
          </p:nvPr>
        </p:nvSpPr>
        <p:spPr>
          <a:xfrm rot="16200000">
            <a:off x="5578576" y="928777"/>
            <a:ext cx="1351043" cy="1347971"/>
          </a:xfrm>
          <a:prstGeom prst="foldedCorner">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vert" wrap="square" lIns="91440" tIns="144000" rIns="21600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Regulator C</a:t>
            </a:r>
          </a:p>
          <a:p>
            <a:pPr algn="ctr"/>
            <a:endParaRPr lang="en-US" sz="1400" dirty="0" smtClean="0">
              <a:solidFill>
                <a:schemeClr val="accent2">
                  <a:lumMod val="50000"/>
                </a:schemeClr>
              </a:solidFill>
            </a:endParaRPr>
          </a:p>
          <a:p>
            <a:pPr algn="ctr"/>
            <a:endParaRPr lang="en-US" sz="1400" dirty="0" smtClean="0">
              <a:solidFill>
                <a:schemeClr val="accent2">
                  <a:lumMod val="50000"/>
                </a:schemeClr>
              </a:solidFill>
            </a:endParaRPr>
          </a:p>
          <a:p>
            <a:pPr algn="ctr"/>
            <a:r>
              <a:rPr lang="en-US" sz="1400" dirty="0" smtClean="0">
                <a:solidFill>
                  <a:schemeClr val="accent2">
                    <a:lumMod val="50000"/>
                  </a:schemeClr>
                </a:solidFill>
              </a:rPr>
              <a:t>requirement</a:t>
            </a:r>
            <a:endParaRPr lang="en-US" sz="1400" dirty="0">
              <a:solidFill>
                <a:schemeClr val="accent2">
                  <a:lumMod val="50000"/>
                </a:schemeClr>
              </a:solidFill>
            </a:endParaRPr>
          </a:p>
        </p:txBody>
      </p:sp>
      <p:sp>
        <p:nvSpPr>
          <p:cNvPr id="23" name="Pfeil nach unten 22"/>
          <p:cNvSpPr/>
          <p:nvPr/>
        </p:nvSpPr>
        <p:spPr>
          <a:xfrm>
            <a:off x="3691149" y="2336212"/>
            <a:ext cx="373371" cy="607945"/>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5" name="Pfeil nach unten 24"/>
          <p:cNvSpPr/>
          <p:nvPr/>
        </p:nvSpPr>
        <p:spPr>
          <a:xfrm>
            <a:off x="6067412" y="2336212"/>
            <a:ext cx="373371" cy="607945"/>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35" name="Gruppieren 34"/>
          <p:cNvGrpSpPr/>
          <p:nvPr/>
        </p:nvGrpSpPr>
        <p:grpSpPr>
          <a:xfrm>
            <a:off x="3203848" y="2967955"/>
            <a:ext cx="1347970" cy="1347970"/>
            <a:chOff x="323528" y="3054915"/>
            <a:chExt cx="1347970" cy="1347970"/>
          </a:xfrm>
        </p:grpSpPr>
        <p:sp>
          <p:nvSpPr>
            <p:cNvPr id="36" name="Rechteck 35"/>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B</a:t>
              </a:r>
            </a:p>
          </p:txBody>
        </p:sp>
        <p:pic>
          <p:nvPicPr>
            <p:cNvPr id="37" name="Grafik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grpSp>
        <p:nvGrpSpPr>
          <p:cNvPr id="38" name="Gruppieren 37"/>
          <p:cNvGrpSpPr/>
          <p:nvPr/>
        </p:nvGrpSpPr>
        <p:grpSpPr>
          <a:xfrm>
            <a:off x="5580112" y="2967955"/>
            <a:ext cx="1347970" cy="1347970"/>
            <a:chOff x="323528" y="3054915"/>
            <a:chExt cx="1347970" cy="1347970"/>
          </a:xfrm>
        </p:grpSpPr>
        <p:sp>
          <p:nvSpPr>
            <p:cNvPr id="39" name="Rechteck 38"/>
            <p:cNvSpPr/>
            <p:nvPr/>
          </p:nvSpPr>
          <p:spPr>
            <a:xfrm>
              <a:off x="323528" y="3054915"/>
              <a:ext cx="1347970" cy="1347970"/>
            </a:xfrm>
            <a:prstGeom prst="rect">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r>
                <a:rPr lang="de-CH" sz="1400" dirty="0" err="1">
                  <a:solidFill>
                    <a:schemeClr val="accent2">
                      <a:lumMod val="50000"/>
                    </a:schemeClr>
                  </a:solidFill>
                </a:rPr>
                <a:t>Product</a:t>
              </a:r>
              <a:r>
                <a:rPr lang="de-CH" sz="1400" dirty="0">
                  <a:solidFill>
                    <a:schemeClr val="accent2">
                      <a:lumMod val="50000"/>
                    </a:schemeClr>
                  </a:solidFill>
                </a:rPr>
                <a:t> C</a:t>
              </a:r>
            </a:p>
          </p:txBody>
        </p:sp>
        <p:pic>
          <p:nvPicPr>
            <p:cNvPr id="40" name="Grafik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576" y="3513136"/>
              <a:ext cx="825671" cy="812668"/>
            </a:xfrm>
            <a:prstGeom prst="rect">
              <a:avLst/>
            </a:prstGeom>
            <a:noFill/>
            <a:ln w="19050">
              <a:noFill/>
            </a:ln>
            <a:effectLst/>
          </p:spPr>
        </p:pic>
      </p:grpSp>
      <p:sp>
        <p:nvSpPr>
          <p:cNvPr id="5" name="Pfeil nach links und rechts 4"/>
          <p:cNvSpPr/>
          <p:nvPr/>
        </p:nvSpPr>
        <p:spPr>
          <a:xfrm>
            <a:off x="2195737" y="3723683"/>
            <a:ext cx="1008112" cy="371908"/>
          </a:xfrm>
          <a:prstGeom prst="leftRightArrow">
            <a:avLst>
              <a:gd name="adj1" fmla="val 31464"/>
              <a:gd name="adj2" fmla="val 77352"/>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12" name="Pfeil nach unten 11"/>
          <p:cNvSpPr/>
          <p:nvPr/>
        </p:nvSpPr>
        <p:spPr>
          <a:xfrm>
            <a:off x="1314883" y="2336212"/>
            <a:ext cx="373371" cy="607945"/>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30" name="Pfeil nach links und rechts 29"/>
          <p:cNvSpPr/>
          <p:nvPr/>
        </p:nvSpPr>
        <p:spPr>
          <a:xfrm>
            <a:off x="4572001" y="3723683"/>
            <a:ext cx="1008112" cy="371908"/>
          </a:xfrm>
          <a:prstGeom prst="leftRightArrow">
            <a:avLst>
              <a:gd name="adj1" fmla="val 31464"/>
              <a:gd name="adj2" fmla="val 77352"/>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9441617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descr="Causas de suspensión temporal de las obligaciones de prestar el ..."/>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7220546" y="2862163"/>
            <a:ext cx="1358188" cy="1179501"/>
          </a:xfrm>
        </p:spPr>
      </p:pic>
      <p:sp>
        <p:nvSpPr>
          <p:cNvPr id="3" name="Titel 2"/>
          <p:cNvSpPr>
            <a:spLocks noGrp="1"/>
          </p:cNvSpPr>
          <p:nvPr>
            <p:ph type="title"/>
            <p:custDataLst>
              <p:tags r:id="rId1"/>
            </p:custDataLst>
          </p:nvPr>
        </p:nvSpPr>
        <p:spPr/>
        <p:txBody>
          <a:bodyPr/>
          <a:lstStyle/>
          <a:p>
            <a:r>
              <a:rPr lang="en-US" dirty="0" smtClean="0"/>
              <a:t>It is always a negotiation with the auditor</a:t>
            </a:r>
            <a:endParaRPr lang="en-US" dirty="0"/>
          </a:p>
        </p:txBody>
      </p:sp>
      <p:sp>
        <p:nvSpPr>
          <p:cNvPr id="4" name="Foliennummernplatzhalter 3"/>
          <p:cNvSpPr>
            <a:spLocks noGrp="1"/>
          </p:cNvSpPr>
          <p:nvPr>
            <p:ph type="sldNum" sz="quarter" idx="4"/>
            <p:custDataLst>
              <p:tags r:id="rId2"/>
            </p:custDataLst>
          </p:nvPr>
        </p:nvSpPr>
        <p:spPr>
          <a:xfrm>
            <a:off x="1225318" y="4827602"/>
            <a:ext cx="467656" cy="143999"/>
          </a:xfrm>
        </p:spPr>
        <p:txBody>
          <a:bodyPr/>
          <a:lstStyle/>
          <a:p>
            <a:fld id="{6F42FDE4-A7DD-41A7-A0A6-9B649FB43336}" type="slidenum">
              <a:rPr lang="en-US" smtClean="0"/>
              <a:pPr/>
              <a:t>17</a:t>
            </a:fld>
            <a:endParaRPr lang="en-US" sz="1400" dirty="0">
              <a:solidFill>
                <a:srgbClr val="FFFFFF"/>
              </a:solidFill>
              <a:latin typeface="+mj-lt"/>
              <a:ea typeface="+mj-ea"/>
              <a:cs typeface="+mj-cs"/>
            </a:endParaRPr>
          </a:p>
        </p:txBody>
      </p:sp>
      <p:pic>
        <p:nvPicPr>
          <p:cNvPr id="2" name="Grafik 1" descr="Clipart Microsoft Screen Bean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59866" y="2430115"/>
            <a:ext cx="1417386" cy="1730504"/>
          </a:xfrm>
          <a:prstGeom prst="rect">
            <a:avLst/>
          </a:prstGeom>
        </p:spPr>
      </p:pic>
      <p:pic>
        <p:nvPicPr>
          <p:cNvPr id="6" name="Grafik 5" descr="Screen Bean 0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4285" y="1311020"/>
            <a:ext cx="1075667" cy="1134090"/>
          </a:xfrm>
          <a:prstGeom prst="rect">
            <a:avLst/>
          </a:prstGeom>
        </p:spPr>
      </p:pic>
      <p:pic>
        <p:nvPicPr>
          <p:cNvPr id="8" name="Grafik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560" y="1373854"/>
            <a:ext cx="1278728" cy="1047698"/>
          </a:xfrm>
          <a:prstGeom prst="rect">
            <a:avLst/>
          </a:prstGeom>
        </p:spPr>
      </p:pic>
      <p:sp>
        <p:nvSpPr>
          <p:cNvPr id="10" name="Textfeld 9"/>
          <p:cNvSpPr txBox="1"/>
          <p:nvPr>
            <p:custDataLst>
              <p:tags r:id="rId3"/>
            </p:custDataLst>
          </p:nvPr>
        </p:nvSpPr>
        <p:spPr>
          <a:xfrm>
            <a:off x="4707160" y="4160619"/>
            <a:ext cx="1322798" cy="338554"/>
          </a:xfrm>
          <a:prstGeom prst="rect">
            <a:avLst/>
          </a:prstGeom>
          <a:noFill/>
        </p:spPr>
        <p:txBody>
          <a:bodyPr wrap="none" rtlCol="0">
            <a:spAutoFit/>
          </a:bodyPr>
          <a:lstStyle/>
          <a:p>
            <a:pPr algn="ctr"/>
            <a:r>
              <a:rPr lang="en-US" sz="1600" dirty="0" smtClean="0">
                <a:solidFill>
                  <a:schemeClr val="accent2">
                    <a:lumMod val="50000"/>
                  </a:schemeClr>
                </a:solidFill>
              </a:rPr>
              <a:t>involve early</a:t>
            </a:r>
            <a:endParaRPr lang="en-US" sz="1600" dirty="0">
              <a:solidFill>
                <a:schemeClr val="accent2">
                  <a:lumMod val="50000"/>
                </a:schemeClr>
              </a:solidFill>
            </a:endParaRPr>
          </a:p>
        </p:txBody>
      </p:sp>
      <p:sp>
        <p:nvSpPr>
          <p:cNvPr id="11" name="Textfeld 10"/>
          <p:cNvSpPr txBox="1"/>
          <p:nvPr>
            <p:custDataLst>
              <p:tags r:id="rId4"/>
            </p:custDataLst>
          </p:nvPr>
        </p:nvSpPr>
        <p:spPr>
          <a:xfrm>
            <a:off x="7122825" y="4160619"/>
            <a:ext cx="1553631" cy="338554"/>
          </a:xfrm>
          <a:prstGeom prst="rect">
            <a:avLst/>
          </a:prstGeom>
          <a:noFill/>
        </p:spPr>
        <p:txBody>
          <a:bodyPr wrap="none" rtlCol="0">
            <a:spAutoFit/>
          </a:bodyPr>
          <a:lstStyle/>
          <a:p>
            <a:pPr algn="ctr"/>
            <a:r>
              <a:rPr lang="en-US" sz="1600" dirty="0" smtClean="0">
                <a:solidFill>
                  <a:schemeClr val="accent2">
                    <a:lumMod val="50000"/>
                  </a:schemeClr>
                </a:solidFill>
              </a:rPr>
              <a:t>find agreement</a:t>
            </a:r>
            <a:endParaRPr lang="en-US" sz="1600" dirty="0">
              <a:solidFill>
                <a:schemeClr val="accent2">
                  <a:lumMod val="50000"/>
                </a:schemeClr>
              </a:solidFill>
            </a:endParaRPr>
          </a:p>
        </p:txBody>
      </p:sp>
      <p:sp>
        <p:nvSpPr>
          <p:cNvPr id="12" name="Pfeil nach unten 11"/>
          <p:cNvSpPr/>
          <p:nvPr/>
        </p:nvSpPr>
        <p:spPr>
          <a:xfrm rot="16200000">
            <a:off x="6470184" y="2901470"/>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pic>
        <p:nvPicPr>
          <p:cNvPr id="13" name="Grafik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39752" y="1383487"/>
            <a:ext cx="435077" cy="758596"/>
          </a:xfrm>
          <a:prstGeom prst="rect">
            <a:avLst/>
          </a:prstGeom>
        </p:spPr>
      </p:pic>
      <p:sp>
        <p:nvSpPr>
          <p:cNvPr id="14" name="Kreuz 13"/>
          <p:cNvSpPr/>
          <p:nvPr/>
        </p:nvSpPr>
        <p:spPr>
          <a:xfrm>
            <a:off x="1979712" y="1646150"/>
            <a:ext cx="351917" cy="351917"/>
          </a:xfrm>
          <a:prstGeom prst="plus">
            <a:avLst>
              <a:gd name="adj" fmla="val 3775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grpSp>
        <p:nvGrpSpPr>
          <p:cNvPr id="15" name="Gruppieren 14"/>
          <p:cNvGrpSpPr/>
          <p:nvPr/>
        </p:nvGrpSpPr>
        <p:grpSpPr>
          <a:xfrm>
            <a:off x="2699792" y="1712558"/>
            <a:ext cx="346146" cy="252011"/>
            <a:chOff x="3081443" y="1854051"/>
            <a:chExt cx="566617" cy="412525"/>
          </a:xfrm>
        </p:grpSpPr>
        <p:sp>
          <p:nvSpPr>
            <p:cNvPr id="16" name="Rechteck 15"/>
            <p:cNvSpPr/>
            <p:nvPr/>
          </p:nvSpPr>
          <p:spPr>
            <a:xfrm>
              <a:off x="3081443" y="1854051"/>
              <a:ext cx="566617" cy="14160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sp>
          <p:nvSpPr>
            <p:cNvPr id="17" name="Rechteck 16"/>
            <p:cNvSpPr/>
            <p:nvPr/>
          </p:nvSpPr>
          <p:spPr>
            <a:xfrm>
              <a:off x="3081443" y="2124974"/>
              <a:ext cx="566617" cy="14160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grpSp>
      <p:cxnSp>
        <p:nvCxnSpPr>
          <p:cNvPr id="19" name="Gerader Verbinder 18"/>
          <p:cNvCxnSpPr/>
          <p:nvPr/>
        </p:nvCxnSpPr>
        <p:spPr>
          <a:xfrm>
            <a:off x="857107" y="1017835"/>
            <a:ext cx="3138829" cy="1556296"/>
          </a:xfrm>
          <a:prstGeom prst="line">
            <a:avLst/>
          </a:prstGeom>
          <a:ln w="38100" cap="rnd"/>
          <a:effectLst/>
        </p:spPr>
        <p:style>
          <a:lnRef idx="2">
            <a:schemeClr val="accent2"/>
          </a:lnRef>
          <a:fillRef idx="0">
            <a:schemeClr val="accent2"/>
          </a:fillRef>
          <a:effectRef idx="1">
            <a:schemeClr val="accent2"/>
          </a:effectRef>
          <a:fontRef idx="minor">
            <a:schemeClr val="tx1"/>
          </a:fontRef>
        </p:style>
      </p:cxnSp>
      <p:cxnSp>
        <p:nvCxnSpPr>
          <p:cNvPr id="22" name="Gerader Verbinder 21"/>
          <p:cNvCxnSpPr/>
          <p:nvPr/>
        </p:nvCxnSpPr>
        <p:spPr>
          <a:xfrm flipV="1">
            <a:off x="827584" y="989955"/>
            <a:ext cx="3138829" cy="1556296"/>
          </a:xfrm>
          <a:prstGeom prst="line">
            <a:avLst/>
          </a:prstGeom>
          <a:ln w="38100" cap="rnd"/>
          <a:effectLst/>
        </p:spPr>
        <p:style>
          <a:lnRef idx="2">
            <a:schemeClr val="accent2"/>
          </a:lnRef>
          <a:fillRef idx="0">
            <a:schemeClr val="accent2"/>
          </a:fillRef>
          <a:effectRef idx="1">
            <a:schemeClr val="accent2"/>
          </a:effectRef>
          <a:fontRef idx="minor">
            <a:schemeClr val="tx1"/>
          </a:fontRef>
        </p:style>
      </p:cxnSp>
      <p:pic>
        <p:nvPicPr>
          <p:cNvPr id="20" name="Picture 7" descr="C:\Users\tksro\AppData\Local\Microsoft\Windows\Temporary Internet Files\Content.IE5\X32DRTRH\Post-it1[1].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9685" t="10043" r="19930" b="14752"/>
          <a:stretch/>
        </p:blipFill>
        <p:spPr bwMode="auto">
          <a:xfrm>
            <a:off x="1440974" y="2646011"/>
            <a:ext cx="2266930" cy="249754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rot="21406224">
            <a:off x="1603448" y="3129755"/>
            <a:ext cx="1948507" cy="1569660"/>
          </a:xfrm>
          <a:prstGeom prst="rect">
            <a:avLst/>
          </a:prstGeom>
        </p:spPr>
        <p:txBody>
          <a:bodyPr wrap="square">
            <a:spAutoFit/>
          </a:bodyPr>
          <a:lstStyle/>
          <a:p>
            <a:r>
              <a:rPr lang="en-US" sz="1600" dirty="0">
                <a:solidFill>
                  <a:srgbClr val="663300"/>
                </a:solidFill>
                <a:latin typeface="Segoe Print" panose="02000600000000000000" pitchFamily="2" charset="0"/>
              </a:rPr>
              <a:t>Involve the </a:t>
            </a:r>
            <a:r>
              <a:rPr lang="en-US" sz="1600" dirty="0" smtClean="0">
                <a:solidFill>
                  <a:srgbClr val="663300"/>
                </a:solidFill>
                <a:latin typeface="Segoe Print" panose="02000600000000000000" pitchFamily="2" charset="0"/>
              </a:rPr>
              <a:t>auditor at </a:t>
            </a:r>
            <a:r>
              <a:rPr lang="en-US" sz="1600" dirty="0">
                <a:solidFill>
                  <a:srgbClr val="663300"/>
                </a:solidFill>
                <a:latin typeface="Segoe Print" panose="02000600000000000000" pitchFamily="2" charset="0"/>
              </a:rPr>
              <a:t>an early stage and agree on the interpretation of the requirements</a:t>
            </a:r>
          </a:p>
        </p:txBody>
      </p:sp>
    </p:spTree>
    <p:extLst>
      <p:ext uri="{BB962C8B-B14F-4D97-AF65-F5344CB8AC3E}">
        <p14:creationId xmlns:p14="http://schemas.microsoft.com/office/powerpoint/2010/main" val="25284775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p:txBody>
          <a:bodyPr>
            <a:normAutofit/>
          </a:bodyPr>
          <a:lstStyle/>
          <a:p>
            <a:r>
              <a:rPr lang="en-US" dirty="0" smtClean="0"/>
              <a:t>About SIX out </a:t>
            </a:r>
            <a:r>
              <a:rPr lang="en-US" dirty="0"/>
              <a:t>of an IT perspective</a:t>
            </a:r>
            <a:endParaRPr lang="en-US" dirty="0" smtClean="0"/>
          </a:p>
          <a:p>
            <a:endParaRPr lang="en-US" dirty="0" smtClean="0"/>
          </a:p>
          <a:p>
            <a:r>
              <a:rPr lang="en-US" dirty="0" smtClean="0"/>
              <a:t>DevOps @ SIX</a:t>
            </a:r>
          </a:p>
          <a:p>
            <a:endParaRPr lang="en-US" dirty="0" smtClean="0"/>
          </a:p>
          <a:p>
            <a:r>
              <a:rPr lang="en-US" dirty="0" smtClean="0"/>
              <a:t>The audit logic</a:t>
            </a:r>
          </a:p>
          <a:p>
            <a:endParaRPr lang="en-US" dirty="0" smtClean="0"/>
          </a:p>
          <a:p>
            <a:r>
              <a:rPr lang="en-US" b="1" dirty="0"/>
              <a:t>Specific requirements and how to handle them</a:t>
            </a:r>
            <a:endParaRPr lang="en-US" b="1" dirty="0" smtClean="0"/>
          </a:p>
          <a:p>
            <a:endParaRPr lang="en-US" dirty="0"/>
          </a:p>
        </p:txBody>
      </p:sp>
      <p:sp>
        <p:nvSpPr>
          <p:cNvPr id="5" name="Titel 4"/>
          <p:cNvSpPr>
            <a:spLocks noGrp="1"/>
          </p:cNvSpPr>
          <p:nvPr>
            <p:ph type="title"/>
          </p:nvPr>
        </p:nvSpPr>
        <p:spPr/>
        <p:txBody>
          <a:bodyPr/>
          <a:lstStyle/>
          <a:p>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18</a:t>
            </a:fld>
            <a:endParaRPr lang="en-US" sz="1400" dirty="0">
              <a:solidFill>
                <a:srgbClr val="FFFFFF"/>
              </a:solidFill>
              <a:latin typeface="+mj-lt"/>
              <a:ea typeface="+mj-ea"/>
              <a:cs typeface="+mj-cs"/>
            </a:endParaRPr>
          </a:p>
        </p:txBody>
      </p:sp>
      <p:sp>
        <p:nvSpPr>
          <p:cNvPr id="7" name="Rectangle 6"/>
          <p:cNvSpPr/>
          <p:nvPr/>
        </p:nvSpPr>
        <p:spPr>
          <a:xfrm>
            <a:off x="978475" y="3019929"/>
            <a:ext cx="7632848" cy="576064"/>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Tree>
    <p:extLst>
      <p:ext uri="{BB962C8B-B14F-4D97-AF65-F5344CB8AC3E}">
        <p14:creationId xmlns:p14="http://schemas.microsoft.com/office/powerpoint/2010/main" val="692127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a:xfrm>
            <a:off x="4644007" y="1165225"/>
            <a:ext cx="3988817" cy="3290888"/>
          </a:xfrm>
        </p:spPr>
        <p:txBody>
          <a:bodyPr>
            <a:normAutofit/>
          </a:bodyPr>
          <a:lstStyle/>
          <a:p>
            <a:pPr marL="342900" indent="-342900">
              <a:buFont typeface="+mj-lt"/>
              <a:buAutoNum type="arabicPeriod"/>
            </a:pPr>
            <a:r>
              <a:rPr lang="en-US" dirty="0"/>
              <a:t>Reverse engineer, where the requirement might come from</a:t>
            </a:r>
          </a:p>
          <a:p>
            <a:pPr lvl="1"/>
            <a:r>
              <a:rPr lang="en-US" dirty="0" smtClean="0"/>
              <a:t>external requirement *</a:t>
            </a:r>
            <a:endParaRPr lang="en-US" dirty="0"/>
          </a:p>
          <a:p>
            <a:pPr marL="457200" lvl="1" indent="0">
              <a:buNone/>
            </a:pPr>
            <a:r>
              <a:rPr lang="en-US" dirty="0"/>
              <a:t>or</a:t>
            </a:r>
          </a:p>
          <a:p>
            <a:pPr lvl="1"/>
            <a:r>
              <a:rPr lang="en-US" dirty="0" smtClean="0"/>
              <a:t>internal wish</a:t>
            </a: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Amend </a:t>
            </a:r>
            <a:r>
              <a:rPr lang="en-US" dirty="0"/>
              <a:t>the directive</a:t>
            </a:r>
          </a:p>
          <a:p>
            <a:pPr marL="342900" indent="-342900">
              <a:buFont typeface="+mj-lt"/>
              <a:buAutoNum type="arabicPeriod"/>
            </a:pPr>
            <a:endParaRPr lang="en-US" dirty="0"/>
          </a:p>
          <a:p>
            <a:pPr marL="342900" indent="-342900">
              <a:buFont typeface="+mj-lt"/>
              <a:buAutoNum type="arabicPeriod"/>
            </a:pPr>
            <a:endParaRPr lang="en-US" dirty="0"/>
          </a:p>
          <a:p>
            <a:pPr marL="0" indent="0">
              <a:buNone/>
            </a:pPr>
            <a:r>
              <a:rPr lang="en-US" sz="1200" dirty="0" smtClean="0"/>
              <a:t>* </a:t>
            </a:r>
            <a:r>
              <a:rPr lang="en-US" sz="1200" dirty="0"/>
              <a:t>e.g. PCI </a:t>
            </a:r>
            <a:r>
              <a:rPr lang="en-US" sz="1200" dirty="0" smtClean="0"/>
              <a:t>DSS #6.4.2 </a:t>
            </a:r>
            <a:r>
              <a:rPr lang="en-US" sz="1200" dirty="0"/>
              <a:t>only requires a separate role</a:t>
            </a:r>
          </a:p>
        </p:txBody>
      </p:sp>
      <p:sp>
        <p:nvSpPr>
          <p:cNvPr id="5" name="Titel 4"/>
          <p:cNvSpPr>
            <a:spLocks noGrp="1"/>
          </p:cNvSpPr>
          <p:nvPr>
            <p:ph type="title"/>
            <p:custDataLst>
              <p:tags r:id="rId2"/>
            </p:custDataLst>
          </p:nvPr>
        </p:nvSpPr>
        <p:spPr/>
        <p:txBody>
          <a:bodyPr>
            <a:normAutofit fontScale="90000"/>
          </a:bodyPr>
          <a:lstStyle/>
          <a:p>
            <a:r>
              <a:rPr lang="en-US" dirty="0" smtClean="0"/>
              <a:t>Segregation of duties   (1/3)</a:t>
            </a:r>
            <a:br>
              <a:rPr lang="en-US" dirty="0" smtClean="0"/>
            </a:br>
            <a:r>
              <a:rPr lang="en-US" dirty="0" smtClean="0"/>
              <a:t>Developer access to production systems allowed?</a:t>
            </a:r>
            <a:endParaRPr lang="en-US" dirty="0"/>
          </a:p>
        </p:txBody>
      </p:sp>
      <p:sp>
        <p:nvSpPr>
          <p:cNvPr id="4" name="Foliennummernplatzhalter 3"/>
          <p:cNvSpPr>
            <a:spLocks noGrp="1"/>
          </p:cNvSpPr>
          <p:nvPr>
            <p:ph type="sldNum" sz="quarter" idx="4"/>
            <p:custDataLst>
              <p:tags r:id="rId3"/>
            </p:custDataLst>
          </p:nvPr>
        </p:nvSpPr>
        <p:spPr/>
        <p:txBody>
          <a:bodyPr/>
          <a:lstStyle/>
          <a:p>
            <a:fld id="{6F42FDE4-A7DD-41A7-A0A6-9B649FB43336}" type="slidenum">
              <a:rPr lang="en-US" smtClean="0"/>
              <a:pPr/>
              <a:t>19</a:t>
            </a:fld>
            <a:endParaRPr lang="en-US" sz="1400" dirty="0">
              <a:solidFill>
                <a:srgbClr val="FFFFFF"/>
              </a:solidFill>
              <a:latin typeface="+mj-lt"/>
              <a:ea typeface="+mj-ea"/>
              <a:cs typeface="+mj-cs"/>
            </a:endParaRPr>
          </a:p>
        </p:txBody>
      </p:sp>
      <p:sp>
        <p:nvSpPr>
          <p:cNvPr id="7" name="Vertikales Scrollen 6"/>
          <p:cNvSpPr/>
          <p:nvPr>
            <p:custDataLst>
              <p:tags r:id="rId4"/>
            </p:custDataLst>
          </p:nvPr>
        </p:nvSpPr>
        <p:spPr>
          <a:xfrm>
            <a:off x="755576" y="1061963"/>
            <a:ext cx="3744416" cy="3091986"/>
          </a:xfrm>
          <a:prstGeom prst="verticalScroll">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1440" tIns="108000" rIns="90000" bIns="0" numCol="1" spcCol="0" rtlCol="0" fromWordArt="0" anchor="t" anchorCtr="0" forceAA="0" compatLnSpc="1">
            <a:prstTxWarp prst="textNoShape">
              <a:avLst/>
            </a:prstTxWarp>
            <a:noAutofit/>
          </a:bodyPr>
          <a:lstStyle/>
          <a:p>
            <a:pPr algn="ctr"/>
            <a:r>
              <a:rPr lang="en-US" sz="1400" dirty="0" smtClean="0">
                <a:solidFill>
                  <a:schemeClr val="tx1"/>
                </a:solidFill>
                <a:latin typeface="Courier New" panose="02070309020205020404" pitchFamily="49" charset="0"/>
                <a:cs typeface="Courier New" panose="02070309020205020404" pitchFamily="49" charset="0"/>
              </a:rPr>
              <a:t>SIX Group Directive no. 5.2, Appendix 8, 1.5.1</a:t>
            </a:r>
          </a:p>
          <a:p>
            <a:pPr algn="ctr"/>
            <a:r>
              <a:rPr lang="en-US" sz="1400" dirty="0" smtClean="0">
                <a:solidFill>
                  <a:schemeClr val="tx1"/>
                </a:solidFill>
                <a:latin typeface="Courier New" panose="02070309020205020404" pitchFamily="49" charset="0"/>
                <a:cs typeface="Courier New" panose="02070309020205020404" pitchFamily="49" charset="0"/>
              </a:rPr>
              <a:t>---</a:t>
            </a:r>
          </a:p>
          <a:p>
            <a:pPr algn="ctr"/>
            <a:r>
              <a:rPr lang="en-US" sz="1400" dirty="0" smtClean="0">
                <a:solidFill>
                  <a:schemeClr val="tx1"/>
                </a:solidFill>
                <a:latin typeface="Courier New" panose="02070309020205020404" pitchFamily="49" charset="0"/>
                <a:cs typeface="Courier New" panose="02070309020205020404" pitchFamily="49" charset="0"/>
              </a:rPr>
              <a:t>… In particular, there must be a separation in terms of the personnel performing the roles for infrastructure operations and administration …</a:t>
            </a:r>
            <a:endParaRPr lang="en-US"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23021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p:txBody>
          <a:bodyPr>
            <a:normAutofit/>
          </a:bodyPr>
          <a:lstStyle/>
          <a:p>
            <a:r>
              <a:rPr lang="en-US" b="1" dirty="0" smtClean="0"/>
              <a:t>About SIX out </a:t>
            </a:r>
            <a:r>
              <a:rPr lang="en-US" b="1" dirty="0"/>
              <a:t>of an IT perspective</a:t>
            </a:r>
            <a:endParaRPr lang="en-US" b="1" dirty="0" smtClean="0"/>
          </a:p>
          <a:p>
            <a:endParaRPr lang="en-US" dirty="0" smtClean="0"/>
          </a:p>
          <a:p>
            <a:r>
              <a:rPr lang="en-US" dirty="0" smtClean="0"/>
              <a:t>DevOps @ SIX</a:t>
            </a:r>
          </a:p>
          <a:p>
            <a:endParaRPr lang="en-US" dirty="0" smtClean="0"/>
          </a:p>
          <a:p>
            <a:r>
              <a:rPr lang="en-US" dirty="0" smtClean="0"/>
              <a:t>The audit logic</a:t>
            </a:r>
          </a:p>
          <a:p>
            <a:endParaRPr lang="en-US" dirty="0" smtClean="0"/>
          </a:p>
          <a:p>
            <a:r>
              <a:rPr lang="en-US" dirty="0"/>
              <a:t>Specific requirements and how to handle them</a:t>
            </a:r>
            <a:endParaRPr lang="en-US" dirty="0" smtClean="0"/>
          </a:p>
          <a:p>
            <a:endParaRPr lang="en-US" dirty="0"/>
          </a:p>
        </p:txBody>
      </p:sp>
      <p:sp>
        <p:nvSpPr>
          <p:cNvPr id="5" name="Titel 4"/>
          <p:cNvSpPr>
            <a:spLocks noGrp="1"/>
          </p:cNvSpPr>
          <p:nvPr>
            <p:ph type="title"/>
          </p:nvPr>
        </p:nvSpPr>
        <p:spPr/>
        <p:txBody>
          <a:bodyPr/>
          <a:lstStyle/>
          <a:p>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2</a:t>
            </a:fld>
            <a:endParaRPr lang="en-US" sz="1400" dirty="0">
              <a:solidFill>
                <a:srgbClr val="FFFFFF"/>
              </a:solidFill>
              <a:latin typeface="+mj-lt"/>
              <a:ea typeface="+mj-ea"/>
              <a:cs typeface="+mj-cs"/>
            </a:endParaRPr>
          </a:p>
        </p:txBody>
      </p:sp>
      <p:sp>
        <p:nvSpPr>
          <p:cNvPr id="7" name="Rectangle 6"/>
          <p:cNvSpPr/>
          <p:nvPr/>
        </p:nvSpPr>
        <p:spPr>
          <a:xfrm>
            <a:off x="978475" y="1061963"/>
            <a:ext cx="7632848" cy="576064"/>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Tree>
    <p:extLst>
      <p:ext uri="{BB962C8B-B14F-4D97-AF65-F5344CB8AC3E}">
        <p14:creationId xmlns:p14="http://schemas.microsoft.com/office/powerpoint/2010/main" val="40318688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custDataLst>
              <p:tags r:id="rId1"/>
            </p:custDataLst>
          </p:nvPr>
        </p:nvSpPr>
        <p:spPr/>
        <p:txBody>
          <a:bodyPr>
            <a:normAutofit fontScale="90000"/>
          </a:bodyPr>
          <a:lstStyle/>
          <a:p>
            <a:r>
              <a:rPr lang="en-US" dirty="0" smtClean="0"/>
              <a:t>Segregation of duties   (2/3)</a:t>
            </a:r>
            <a:br>
              <a:rPr lang="en-US" dirty="0" smtClean="0"/>
            </a:br>
            <a:r>
              <a:rPr lang="en-US" dirty="0" smtClean="0"/>
              <a:t>Release automation improves auditability</a:t>
            </a:r>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20</a:t>
            </a:fld>
            <a:endParaRPr lang="en-US" dirty="0"/>
          </a:p>
        </p:txBody>
      </p:sp>
      <p:grpSp>
        <p:nvGrpSpPr>
          <p:cNvPr id="19" name="Gruppieren 18"/>
          <p:cNvGrpSpPr/>
          <p:nvPr/>
        </p:nvGrpSpPr>
        <p:grpSpPr>
          <a:xfrm>
            <a:off x="4334103" y="1998067"/>
            <a:ext cx="4342353" cy="1224136"/>
            <a:chOff x="2993338" y="3294212"/>
            <a:chExt cx="4342353" cy="1224136"/>
          </a:xfrm>
        </p:grpSpPr>
        <p:sp>
          <p:nvSpPr>
            <p:cNvPr id="12" name="Abgerundetes Rechteck 11"/>
            <p:cNvSpPr/>
            <p:nvPr/>
          </p:nvSpPr>
          <p:spPr>
            <a:xfrm>
              <a:off x="2993338" y="3992419"/>
              <a:ext cx="4342353" cy="453920"/>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sp>
          <p:nvSpPr>
            <p:cNvPr id="18" name="Rechteck 17"/>
            <p:cNvSpPr/>
            <p:nvPr/>
          </p:nvSpPr>
          <p:spPr>
            <a:xfrm>
              <a:off x="4924039" y="3294212"/>
              <a:ext cx="1109327" cy="12241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sp>
          <p:nvSpPr>
            <p:cNvPr id="17" name="Abgerundetes Rechteck 16"/>
            <p:cNvSpPr/>
            <p:nvPr/>
          </p:nvSpPr>
          <p:spPr>
            <a:xfrm>
              <a:off x="5059924" y="3401741"/>
              <a:ext cx="846360" cy="684558"/>
            </a:xfrm>
            <a:prstGeom prst="round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a:p>
          </p:txBody>
        </p:sp>
        <p:pic>
          <p:nvPicPr>
            <p:cNvPr id="9" name="Grafik 8" descr="Description Cog font awesome.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6256" y="3992419"/>
              <a:ext cx="453920" cy="453920"/>
            </a:xfrm>
            <a:prstGeom prst="rect">
              <a:avLst/>
            </a:prstGeom>
          </p:spPr>
        </p:pic>
        <p:pic>
          <p:nvPicPr>
            <p:cNvPr id="11" name="Grafik 10" descr="Description Cog font awesome.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3339" y="3992419"/>
              <a:ext cx="453920" cy="453920"/>
            </a:xfrm>
            <a:prstGeom prst="rect">
              <a:avLst/>
            </a:prstGeom>
          </p:spPr>
        </p:pic>
        <p:pic>
          <p:nvPicPr>
            <p:cNvPr id="13" name="Grafik 12" descr="File:Suitcase font awesome.svg - Wikimedia Common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47259" y="3434511"/>
              <a:ext cx="557908" cy="557908"/>
            </a:xfrm>
            <a:prstGeom prst="rect">
              <a:avLst/>
            </a:prstGeom>
          </p:spPr>
        </p:pic>
        <p:pic>
          <p:nvPicPr>
            <p:cNvPr id="14" name="Grafik 13" descr="File:Suitcase font awesome.svg - Wikimedia Common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5649" y="3434511"/>
              <a:ext cx="557908" cy="557908"/>
            </a:xfrm>
            <a:prstGeom prst="rect">
              <a:avLst/>
            </a:prstGeom>
          </p:spPr>
        </p:pic>
        <p:pic>
          <p:nvPicPr>
            <p:cNvPr id="15" name="Grafik 14" descr="File:Suitcase font awesome.svg - Wikimedia Common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1733" y="3434511"/>
              <a:ext cx="557908" cy="557908"/>
            </a:xfrm>
            <a:prstGeom prst="rect">
              <a:avLst/>
            </a:prstGeom>
          </p:spPr>
        </p:pic>
        <p:pic>
          <p:nvPicPr>
            <p:cNvPr id="16" name="Grafik 15" descr="Haz clic para conocer más endetalle los tipos de escáneres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4998" y="3413110"/>
              <a:ext cx="623504" cy="595406"/>
            </a:xfrm>
            <a:prstGeom prst="rect">
              <a:avLst/>
            </a:prstGeom>
          </p:spPr>
        </p:pic>
      </p:grpSp>
      <p:grpSp>
        <p:nvGrpSpPr>
          <p:cNvPr id="22" name="Gruppieren 21"/>
          <p:cNvGrpSpPr/>
          <p:nvPr/>
        </p:nvGrpSpPr>
        <p:grpSpPr>
          <a:xfrm>
            <a:off x="971600" y="1494011"/>
            <a:ext cx="2081893" cy="2135138"/>
            <a:chOff x="601794" y="1046800"/>
            <a:chExt cx="2463139" cy="2526134"/>
          </a:xfrm>
        </p:grpSpPr>
        <p:pic>
          <p:nvPicPr>
            <p:cNvPr id="20" name="Grafik 19"/>
            <p:cNvPicPr>
              <a:picLocks noChangeAspect="1"/>
            </p:cNvPicPr>
            <p:nvPr/>
          </p:nvPicPr>
          <p:blipFill rotWithShape="1">
            <a:blip r:embed="rId10" cstate="print">
              <a:extLst>
                <a:ext uri="{28A0092B-C50C-407E-A947-70E740481C1C}">
                  <a14:useLocalDpi xmlns:a14="http://schemas.microsoft.com/office/drawing/2010/main" val="0"/>
                </a:ext>
              </a:extLst>
            </a:blip>
            <a:srcRect r="3161" b="1865"/>
            <a:stretch/>
          </p:blipFill>
          <p:spPr>
            <a:xfrm>
              <a:off x="601794" y="1046800"/>
              <a:ext cx="2463139" cy="2526134"/>
            </a:xfrm>
            <a:prstGeom prst="rect">
              <a:avLst/>
            </a:prstGeom>
          </p:spPr>
        </p:pic>
        <p:pic>
          <p:nvPicPr>
            <p:cNvPr id="21" name="Grafik 20" descr="File:Suitcase font awesome.svg - Wikimedia Common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43816" y="2740575"/>
              <a:ext cx="557908" cy="557908"/>
            </a:xfrm>
            <a:prstGeom prst="rect">
              <a:avLst/>
            </a:prstGeom>
          </p:spPr>
        </p:pic>
      </p:grpSp>
      <p:sp>
        <p:nvSpPr>
          <p:cNvPr id="23" name="Textfeld 22"/>
          <p:cNvSpPr txBox="1"/>
          <p:nvPr>
            <p:custDataLst>
              <p:tags r:id="rId3"/>
            </p:custDataLst>
          </p:nvPr>
        </p:nvSpPr>
        <p:spPr>
          <a:xfrm>
            <a:off x="4747426" y="3312031"/>
            <a:ext cx="3515706" cy="584775"/>
          </a:xfrm>
          <a:prstGeom prst="rect">
            <a:avLst/>
          </a:prstGeom>
          <a:noFill/>
        </p:spPr>
        <p:txBody>
          <a:bodyPr wrap="none" rtlCol="0">
            <a:spAutoFit/>
          </a:bodyPr>
          <a:lstStyle/>
          <a:p>
            <a:pPr algn="ctr"/>
            <a:r>
              <a:rPr lang="en-US" sz="1600" dirty="0" smtClean="0">
                <a:solidFill>
                  <a:schemeClr val="accent2">
                    <a:lumMod val="50000"/>
                  </a:schemeClr>
                </a:solidFill>
              </a:rPr>
              <a:t>fully automated transparent process</a:t>
            </a:r>
          </a:p>
          <a:p>
            <a:pPr algn="ctr"/>
            <a:r>
              <a:rPr lang="en-US" sz="1600" dirty="0" smtClean="0">
                <a:solidFill>
                  <a:schemeClr val="accent2">
                    <a:lumMod val="50000"/>
                  </a:schemeClr>
                </a:solidFill>
              </a:rPr>
              <a:t>immutable servers</a:t>
            </a:r>
            <a:endParaRPr lang="en-US" sz="1600" dirty="0">
              <a:solidFill>
                <a:schemeClr val="accent2">
                  <a:lumMod val="50000"/>
                </a:schemeClr>
              </a:solidFill>
            </a:endParaRPr>
          </a:p>
        </p:txBody>
      </p:sp>
      <p:sp>
        <p:nvSpPr>
          <p:cNvPr id="24" name="Textfeld 23"/>
          <p:cNvSpPr txBox="1"/>
          <p:nvPr>
            <p:custDataLst>
              <p:tags r:id="rId4"/>
            </p:custDataLst>
          </p:nvPr>
        </p:nvSpPr>
        <p:spPr>
          <a:xfrm>
            <a:off x="1072224" y="3614750"/>
            <a:ext cx="1880643" cy="830997"/>
          </a:xfrm>
          <a:prstGeom prst="rect">
            <a:avLst/>
          </a:prstGeom>
          <a:noFill/>
        </p:spPr>
        <p:txBody>
          <a:bodyPr wrap="none" rtlCol="0">
            <a:spAutoFit/>
          </a:bodyPr>
          <a:lstStyle/>
          <a:p>
            <a:pPr algn="ctr"/>
            <a:r>
              <a:rPr lang="en-US" sz="1600" dirty="0" smtClean="0">
                <a:solidFill>
                  <a:schemeClr val="accent2">
                    <a:lumMod val="50000"/>
                  </a:schemeClr>
                </a:solidFill>
              </a:rPr>
              <a:t>manual hand-over</a:t>
            </a:r>
          </a:p>
          <a:p>
            <a:pPr algn="ctr"/>
            <a:r>
              <a:rPr lang="en-US" sz="1600" dirty="0" smtClean="0">
                <a:solidFill>
                  <a:schemeClr val="accent2">
                    <a:lumMod val="50000"/>
                  </a:schemeClr>
                </a:solidFill>
              </a:rPr>
              <a:t>manual installation</a:t>
            </a:r>
          </a:p>
          <a:p>
            <a:pPr algn="ctr"/>
            <a:r>
              <a:rPr lang="en-US" sz="1600" dirty="0" smtClean="0">
                <a:solidFill>
                  <a:schemeClr val="accent2">
                    <a:lumMod val="50000"/>
                  </a:schemeClr>
                </a:solidFill>
              </a:rPr>
              <a:t>server patching</a:t>
            </a:r>
            <a:endParaRPr lang="en-US" sz="1600" dirty="0">
              <a:solidFill>
                <a:schemeClr val="accent2">
                  <a:lumMod val="50000"/>
                </a:schemeClr>
              </a:solidFill>
            </a:endParaRPr>
          </a:p>
        </p:txBody>
      </p:sp>
      <p:sp>
        <p:nvSpPr>
          <p:cNvPr id="25" name="Pfeil nach unten 24"/>
          <p:cNvSpPr/>
          <p:nvPr/>
        </p:nvSpPr>
        <p:spPr>
          <a:xfrm rot="16200000">
            <a:off x="3524581" y="2096051"/>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4825551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p:nvPr>
            <p:custDataLst>
              <p:tags r:id="rId1"/>
            </p:custDataLst>
          </p:nvPr>
        </p:nvSpPr>
        <p:spPr>
          <a:xfrm>
            <a:off x="5910331" y="1664156"/>
            <a:ext cx="2294218" cy="2308324"/>
          </a:xfrm>
          <a:prstGeom prst="rect">
            <a:avLst/>
          </a:prstGeom>
          <a:noFill/>
        </p:spPr>
        <p:txBody>
          <a:bodyPr wrap="none" rtlCol="0">
            <a:spAutoFit/>
          </a:bodyPr>
          <a:lstStyle/>
          <a:p>
            <a:pPr algn="ctr"/>
            <a:r>
              <a:rPr lang="en-US" sz="1600" dirty="0" smtClean="0">
                <a:solidFill>
                  <a:schemeClr val="accent2">
                    <a:lumMod val="50000"/>
                  </a:schemeClr>
                </a:solidFill>
              </a:rPr>
              <a:t>administrative </a:t>
            </a:r>
            <a:r>
              <a:rPr lang="en-US" sz="1600" dirty="0">
                <a:solidFill>
                  <a:schemeClr val="accent2">
                    <a:lumMod val="50000"/>
                  </a:schemeClr>
                </a:solidFill>
              </a:rPr>
              <a:t>system</a:t>
            </a:r>
            <a:br>
              <a:rPr lang="en-US" sz="1600" dirty="0">
                <a:solidFill>
                  <a:schemeClr val="accent2">
                    <a:lumMod val="50000"/>
                  </a:schemeClr>
                </a:solidFill>
              </a:rPr>
            </a:br>
            <a:r>
              <a:rPr lang="en-US" sz="1600" dirty="0">
                <a:solidFill>
                  <a:schemeClr val="accent2">
                    <a:lumMod val="50000"/>
                  </a:schemeClr>
                </a:solidFill>
              </a:rPr>
              <a:t>privileges on demand</a:t>
            </a:r>
          </a:p>
          <a:p>
            <a:pPr algn="ctr"/>
            <a:endParaRPr lang="en-US" sz="1600" dirty="0">
              <a:solidFill>
                <a:schemeClr val="accent2">
                  <a:lumMod val="50000"/>
                </a:schemeClr>
              </a:solidFill>
            </a:endParaRPr>
          </a:p>
          <a:p>
            <a:pPr algn="ctr"/>
            <a:endParaRPr lang="en-US" sz="1600" dirty="0">
              <a:solidFill>
                <a:schemeClr val="accent2">
                  <a:lumMod val="50000"/>
                </a:schemeClr>
              </a:solidFill>
            </a:endParaRPr>
          </a:p>
          <a:p>
            <a:pPr algn="ctr"/>
            <a:endParaRPr lang="en-US" sz="1600" dirty="0">
              <a:solidFill>
                <a:schemeClr val="accent2">
                  <a:lumMod val="50000"/>
                </a:schemeClr>
              </a:solidFill>
            </a:endParaRPr>
          </a:p>
          <a:p>
            <a:pPr algn="ctr"/>
            <a:endParaRPr lang="en-US" sz="1600" dirty="0">
              <a:solidFill>
                <a:schemeClr val="accent2">
                  <a:lumMod val="50000"/>
                </a:schemeClr>
              </a:solidFill>
            </a:endParaRPr>
          </a:p>
          <a:p>
            <a:pPr algn="ctr"/>
            <a:endParaRPr lang="en-US" sz="1600" dirty="0">
              <a:solidFill>
                <a:schemeClr val="accent2">
                  <a:lumMod val="50000"/>
                </a:schemeClr>
              </a:solidFill>
            </a:endParaRPr>
          </a:p>
          <a:p>
            <a:pPr algn="ctr"/>
            <a:r>
              <a:rPr lang="en-US" sz="1600" dirty="0" smtClean="0">
                <a:solidFill>
                  <a:schemeClr val="accent2">
                    <a:lumMod val="50000"/>
                  </a:schemeClr>
                </a:solidFill>
              </a:rPr>
              <a:t>break-glass-procedure </a:t>
            </a:r>
            <a:br>
              <a:rPr lang="en-US" sz="1600" dirty="0" smtClean="0">
                <a:solidFill>
                  <a:schemeClr val="accent2">
                    <a:lumMod val="50000"/>
                  </a:schemeClr>
                </a:solidFill>
              </a:rPr>
            </a:br>
            <a:r>
              <a:rPr lang="en-US" sz="1600" dirty="0" smtClean="0">
                <a:solidFill>
                  <a:schemeClr val="accent2">
                    <a:lumMod val="50000"/>
                  </a:schemeClr>
                </a:solidFill>
              </a:rPr>
              <a:t>to activate</a:t>
            </a:r>
            <a:endParaRPr lang="en-US" sz="1600" dirty="0">
              <a:solidFill>
                <a:schemeClr val="accent2">
                  <a:lumMod val="50000"/>
                </a:schemeClr>
              </a:solidFill>
            </a:endParaRPr>
          </a:p>
        </p:txBody>
      </p:sp>
      <p:sp>
        <p:nvSpPr>
          <p:cNvPr id="5" name="Titel 4"/>
          <p:cNvSpPr>
            <a:spLocks noGrp="1"/>
          </p:cNvSpPr>
          <p:nvPr>
            <p:ph type="title"/>
            <p:custDataLst>
              <p:tags r:id="rId2"/>
            </p:custDataLst>
          </p:nvPr>
        </p:nvSpPr>
        <p:spPr/>
        <p:txBody>
          <a:bodyPr>
            <a:normAutofit fontScale="90000"/>
          </a:bodyPr>
          <a:lstStyle/>
          <a:p>
            <a:r>
              <a:rPr lang="en-US" dirty="0" smtClean="0"/>
              <a:t>Segregation of duties   (3/3)</a:t>
            </a:r>
            <a:br>
              <a:rPr lang="en-US" dirty="0" smtClean="0"/>
            </a:br>
            <a:r>
              <a:rPr lang="en-US" dirty="0" smtClean="0"/>
              <a:t>Separate roles, not individuals!</a:t>
            </a:r>
            <a:endParaRPr lang="en-US" dirty="0"/>
          </a:p>
        </p:txBody>
      </p:sp>
      <p:sp>
        <p:nvSpPr>
          <p:cNvPr id="4" name="Foliennummernplatzhalter 3"/>
          <p:cNvSpPr>
            <a:spLocks noGrp="1"/>
          </p:cNvSpPr>
          <p:nvPr>
            <p:ph type="sldNum" sz="quarter" idx="4"/>
            <p:custDataLst>
              <p:tags r:id="rId3"/>
            </p:custDataLst>
          </p:nvPr>
        </p:nvSpPr>
        <p:spPr/>
        <p:txBody>
          <a:bodyPr/>
          <a:lstStyle/>
          <a:p>
            <a:fld id="{6F42FDE4-A7DD-41A7-A0A6-9B649FB43336}" type="slidenum">
              <a:rPr lang="en-US" smtClean="0"/>
              <a:pPr/>
              <a:t>21</a:t>
            </a:fld>
            <a:endParaRPr lang="en-US" dirty="0"/>
          </a:p>
        </p:txBody>
      </p:sp>
      <p:pic>
        <p:nvPicPr>
          <p:cNvPr id="2" name="Grafik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89010" y="2070564"/>
            <a:ext cx="2038350" cy="2238375"/>
          </a:xfrm>
          <a:prstGeom prst="rect">
            <a:avLst/>
          </a:prstGeom>
        </p:spPr>
      </p:pic>
      <p:sp>
        <p:nvSpPr>
          <p:cNvPr id="3" name="Richtungspfeil 2"/>
          <p:cNvSpPr/>
          <p:nvPr>
            <p:custDataLst>
              <p:tags r:id="rId4"/>
            </p:custDataLst>
          </p:nvPr>
        </p:nvSpPr>
        <p:spPr>
          <a:xfrm rot="20086166" flipH="1">
            <a:off x="3266277" y="1505584"/>
            <a:ext cx="1346257" cy="594216"/>
          </a:xfrm>
          <a:prstGeom prst="homePlate">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1" forceAA="0" compatLnSpc="1">
            <a:prstTxWarp prst="textNoShape">
              <a:avLst/>
            </a:prstTxWarp>
            <a:noAutofit/>
          </a:bodyPr>
          <a:lstStyle/>
          <a:p>
            <a:pPr algn="ctr"/>
            <a:r>
              <a:rPr lang="en-US" sz="1400" dirty="0" smtClean="0">
                <a:solidFill>
                  <a:schemeClr val="tx1">
                    <a:lumMod val="75000"/>
                    <a:lumOff val="25000"/>
                  </a:schemeClr>
                </a:solidFill>
              </a:rPr>
              <a:t>On-call duty</a:t>
            </a:r>
            <a:br>
              <a:rPr lang="en-US" sz="1400" dirty="0" smtClean="0">
                <a:solidFill>
                  <a:schemeClr val="tx1">
                    <a:lumMod val="75000"/>
                    <a:lumOff val="25000"/>
                  </a:schemeClr>
                </a:solidFill>
              </a:rPr>
            </a:br>
            <a:r>
              <a:rPr lang="en-US" sz="1400" dirty="0" smtClean="0">
                <a:solidFill>
                  <a:schemeClr val="tx1">
                    <a:lumMod val="75000"/>
                    <a:lumOff val="25000"/>
                  </a:schemeClr>
                </a:solidFill>
              </a:rPr>
              <a:t>this week</a:t>
            </a:r>
            <a:endParaRPr lang="en-US" sz="1400" dirty="0">
              <a:solidFill>
                <a:schemeClr val="tx1">
                  <a:lumMod val="75000"/>
                  <a:lumOff val="25000"/>
                </a:schemeClr>
              </a:solidFill>
            </a:endParaRPr>
          </a:p>
        </p:txBody>
      </p:sp>
      <p:pic>
        <p:nvPicPr>
          <p:cNvPr id="7" name="Grafik 6" descr="Fire Alarm Pushbutto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76941" y="2244288"/>
            <a:ext cx="1160996" cy="1162474"/>
          </a:xfrm>
          <a:prstGeom prst="rect">
            <a:avLst/>
          </a:prstGeom>
        </p:spPr>
      </p:pic>
      <p:sp>
        <p:nvSpPr>
          <p:cNvPr id="8" name="Textfeld 7"/>
          <p:cNvSpPr txBox="1"/>
          <p:nvPr>
            <p:custDataLst>
              <p:tags r:id="rId5"/>
            </p:custDataLst>
          </p:nvPr>
        </p:nvSpPr>
        <p:spPr>
          <a:xfrm>
            <a:off x="642129" y="4225859"/>
            <a:ext cx="3732112" cy="338554"/>
          </a:xfrm>
          <a:prstGeom prst="rect">
            <a:avLst/>
          </a:prstGeom>
          <a:noFill/>
        </p:spPr>
        <p:txBody>
          <a:bodyPr wrap="none" rtlCol="0">
            <a:spAutoFit/>
          </a:bodyPr>
          <a:lstStyle/>
          <a:p>
            <a:pPr algn="ctr"/>
            <a:r>
              <a:rPr lang="en-US" sz="1600" dirty="0">
                <a:solidFill>
                  <a:schemeClr val="accent2">
                    <a:lumMod val="50000"/>
                  </a:schemeClr>
                </a:solidFill>
              </a:rPr>
              <a:t>Disseminate roles to all team members</a:t>
            </a:r>
          </a:p>
        </p:txBody>
      </p:sp>
      <p:sp>
        <p:nvSpPr>
          <p:cNvPr id="11" name="Richtungspfeil 10"/>
          <p:cNvSpPr/>
          <p:nvPr>
            <p:custDataLst>
              <p:tags r:id="rId6"/>
            </p:custDataLst>
          </p:nvPr>
        </p:nvSpPr>
        <p:spPr>
          <a:xfrm rot="1359309">
            <a:off x="202039" y="2450046"/>
            <a:ext cx="1346257" cy="594216"/>
          </a:xfrm>
          <a:prstGeom prst="homePlate">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1" forceAA="0" compatLnSpc="1">
            <a:prstTxWarp prst="textNoShape">
              <a:avLst/>
            </a:prstTxWarp>
            <a:noAutofit/>
          </a:bodyPr>
          <a:lstStyle/>
          <a:p>
            <a:pPr algn="ctr"/>
            <a:r>
              <a:rPr lang="en-US" sz="1400" dirty="0" smtClean="0">
                <a:solidFill>
                  <a:schemeClr val="tx1">
                    <a:lumMod val="75000"/>
                    <a:lumOff val="25000"/>
                  </a:schemeClr>
                </a:solidFill>
              </a:rPr>
              <a:t>On-call duty</a:t>
            </a:r>
            <a:br>
              <a:rPr lang="en-US" sz="1400" dirty="0" smtClean="0">
                <a:solidFill>
                  <a:schemeClr val="tx1">
                    <a:lumMod val="75000"/>
                    <a:lumOff val="25000"/>
                  </a:schemeClr>
                </a:solidFill>
              </a:rPr>
            </a:br>
            <a:r>
              <a:rPr lang="en-US" sz="1400" dirty="0" smtClean="0">
                <a:solidFill>
                  <a:schemeClr val="tx1">
                    <a:lumMod val="75000"/>
                    <a:lumOff val="25000"/>
                  </a:schemeClr>
                </a:solidFill>
              </a:rPr>
              <a:t>next week</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714074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a:xfrm>
            <a:off x="4283968" y="1277987"/>
            <a:ext cx="4348856" cy="3178126"/>
          </a:xfrm>
        </p:spPr>
        <p:txBody>
          <a:bodyPr/>
          <a:lstStyle/>
          <a:p>
            <a:r>
              <a:rPr lang="en-US" dirty="0" err="1" smtClean="0"/>
              <a:t>DevOps</a:t>
            </a:r>
            <a:r>
              <a:rPr lang="en-US" dirty="0" smtClean="0"/>
              <a:t> helps with a fully automated tool chain</a:t>
            </a:r>
          </a:p>
          <a:p>
            <a:r>
              <a:rPr lang="en-US" dirty="0" smtClean="0"/>
              <a:t>Add vulnerability scanner to your build process</a:t>
            </a:r>
          </a:p>
          <a:p>
            <a:pPr marL="0" indent="0">
              <a:buNone/>
            </a:pPr>
            <a:endParaRPr lang="en-US" dirty="0"/>
          </a:p>
        </p:txBody>
      </p:sp>
      <p:sp>
        <p:nvSpPr>
          <p:cNvPr id="5" name="Titel 4"/>
          <p:cNvSpPr>
            <a:spLocks noGrp="1"/>
          </p:cNvSpPr>
          <p:nvPr>
            <p:ph type="title"/>
            <p:custDataLst>
              <p:tags r:id="rId2"/>
            </p:custDataLst>
          </p:nvPr>
        </p:nvSpPr>
        <p:spPr/>
        <p:txBody>
          <a:bodyPr>
            <a:normAutofit fontScale="90000"/>
          </a:bodyPr>
          <a:lstStyle/>
          <a:p>
            <a:r>
              <a:rPr lang="en-US" dirty="0" smtClean="0"/>
              <a:t>Code Review   (1/2)</a:t>
            </a:r>
            <a:br>
              <a:rPr lang="en-US" dirty="0" smtClean="0"/>
            </a:br>
            <a:r>
              <a:rPr lang="en-US" dirty="0" smtClean="0"/>
              <a:t>Does PCI DSS* allow continuous deployment?</a:t>
            </a:r>
            <a:endParaRPr lang="en-US" dirty="0"/>
          </a:p>
        </p:txBody>
      </p:sp>
      <p:sp>
        <p:nvSpPr>
          <p:cNvPr id="4" name="Foliennummernplatzhalter 3"/>
          <p:cNvSpPr>
            <a:spLocks noGrp="1"/>
          </p:cNvSpPr>
          <p:nvPr>
            <p:ph type="sldNum" sz="quarter" idx="4"/>
            <p:custDataLst>
              <p:tags r:id="rId3"/>
            </p:custDataLst>
          </p:nvPr>
        </p:nvSpPr>
        <p:spPr/>
        <p:txBody>
          <a:bodyPr/>
          <a:lstStyle/>
          <a:p>
            <a:fld id="{6F42FDE4-A7DD-41A7-A0A6-9B649FB43336}" type="slidenum">
              <a:rPr lang="en-US" smtClean="0"/>
              <a:pPr/>
              <a:t>22</a:t>
            </a:fld>
            <a:endParaRPr lang="en-US" sz="1400" dirty="0">
              <a:solidFill>
                <a:srgbClr val="FFFFFF"/>
              </a:solidFill>
              <a:latin typeface="+mj-lt"/>
              <a:ea typeface="+mj-ea"/>
              <a:cs typeface="+mj-cs"/>
            </a:endParaRPr>
          </a:p>
        </p:txBody>
      </p:sp>
      <p:sp>
        <p:nvSpPr>
          <p:cNvPr id="2" name="Vertikales Scrollen 1"/>
          <p:cNvSpPr/>
          <p:nvPr>
            <p:custDataLst>
              <p:tags r:id="rId4"/>
            </p:custDataLst>
          </p:nvPr>
        </p:nvSpPr>
        <p:spPr>
          <a:xfrm>
            <a:off x="827584" y="1282345"/>
            <a:ext cx="2880320" cy="3091986"/>
          </a:xfrm>
          <a:prstGeom prst="verticalScroll">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1440" tIns="108000" rIns="90000" bIns="0" numCol="1" spcCol="0" rtlCol="0" fromWordArt="0" anchor="t" anchorCtr="0" forceAA="0" compatLnSpc="1">
            <a:prstTxWarp prst="textNoShape">
              <a:avLst/>
            </a:prstTxWarp>
            <a:noAutofit/>
          </a:bodyPr>
          <a:lstStyle/>
          <a:p>
            <a:pPr algn="ctr"/>
            <a:r>
              <a:rPr lang="en-US" sz="1400" dirty="0">
                <a:solidFill>
                  <a:schemeClr val="tx1"/>
                </a:solidFill>
                <a:latin typeface="Courier New" panose="02070309020205020404" pitchFamily="49" charset="0"/>
                <a:cs typeface="Courier New" panose="02070309020205020404" pitchFamily="49" charset="0"/>
              </a:rPr>
              <a:t>PCI </a:t>
            </a:r>
            <a:r>
              <a:rPr lang="en-US" sz="1400" dirty="0" smtClean="0">
                <a:solidFill>
                  <a:schemeClr val="tx1"/>
                </a:solidFill>
                <a:latin typeface="Courier New" panose="02070309020205020404" pitchFamily="49" charset="0"/>
                <a:cs typeface="Courier New" panose="02070309020205020404" pitchFamily="49" charset="0"/>
              </a:rPr>
              <a:t>DSS</a:t>
            </a:r>
            <a:endParaRPr lang="en-US" sz="1400" dirty="0">
              <a:solidFill>
                <a:schemeClr val="tx1"/>
              </a:solidFill>
              <a:latin typeface="Courier New" panose="02070309020205020404" pitchFamily="49" charset="0"/>
              <a:cs typeface="Courier New" panose="02070309020205020404" pitchFamily="49" charset="0"/>
            </a:endParaRPr>
          </a:p>
          <a:p>
            <a:pPr algn="ctr"/>
            <a:r>
              <a:rPr lang="en-US" sz="1400" dirty="0" smtClean="0">
                <a:solidFill>
                  <a:schemeClr val="tx1"/>
                </a:solidFill>
                <a:latin typeface="Courier New" panose="02070309020205020404" pitchFamily="49" charset="0"/>
                <a:cs typeface="Courier New" panose="02070309020205020404" pitchFamily="49" charset="0"/>
              </a:rPr>
              <a:t>Requirement 6.3.2</a:t>
            </a:r>
          </a:p>
          <a:p>
            <a:pPr algn="ctr"/>
            <a:r>
              <a:rPr lang="en-US" sz="1400" dirty="0" smtClean="0">
                <a:solidFill>
                  <a:schemeClr val="tx1"/>
                </a:solidFill>
                <a:latin typeface="Courier New" panose="02070309020205020404" pitchFamily="49" charset="0"/>
                <a:cs typeface="Courier New" panose="02070309020205020404" pitchFamily="49" charset="0"/>
              </a:rPr>
              <a:t>---</a:t>
            </a:r>
          </a:p>
          <a:p>
            <a:pPr algn="ctr"/>
            <a:r>
              <a:rPr lang="en-US" sz="1400" dirty="0" smtClean="0">
                <a:solidFill>
                  <a:schemeClr val="tx1"/>
                </a:solidFill>
                <a:latin typeface="Courier New" panose="02070309020205020404" pitchFamily="49" charset="0"/>
                <a:cs typeface="Courier New" panose="02070309020205020404" pitchFamily="49" charset="0"/>
              </a:rPr>
              <a:t> Review custom code prior to release to production or customers in order to identify any potential coding vulnerability</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9" name="Vertikales Scrollen 8"/>
          <p:cNvSpPr/>
          <p:nvPr>
            <p:custDataLst>
              <p:tags r:id="rId5"/>
            </p:custDataLst>
          </p:nvPr>
        </p:nvSpPr>
        <p:spPr>
          <a:xfrm>
            <a:off x="4572000" y="2646139"/>
            <a:ext cx="2581045" cy="1846807"/>
          </a:xfrm>
          <a:prstGeom prst="verticalScroll">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0000" tIns="108000" rIns="90000" bIns="0" numCol="1" spcCol="0" rtlCol="0" fromWordArt="0" anchor="t" anchorCtr="0" forceAA="0" compatLnSpc="1">
            <a:prstTxWarp prst="textNoShape">
              <a:avLst/>
            </a:prstTxWarp>
            <a:noAutofit/>
          </a:bodyPr>
          <a:lstStyle/>
          <a:p>
            <a:pPr algn="ctr"/>
            <a:r>
              <a:rPr lang="en-US" sz="1400" dirty="0" smtClean="0">
                <a:solidFill>
                  <a:schemeClr val="tx1"/>
                </a:solidFill>
                <a:latin typeface="Courier New" panose="02070309020205020404" pitchFamily="49" charset="0"/>
                <a:cs typeface="Courier New" panose="02070309020205020404" pitchFamily="49" charset="0"/>
              </a:rPr>
              <a:t>Guidance</a:t>
            </a:r>
          </a:p>
          <a:p>
            <a:pPr algn="ctr"/>
            <a:r>
              <a:rPr lang="en-US" sz="1400" dirty="0" smtClean="0">
                <a:solidFill>
                  <a:schemeClr val="tx1"/>
                </a:solidFill>
                <a:latin typeface="Courier New" panose="02070309020205020404" pitchFamily="49" charset="0"/>
                <a:cs typeface="Courier New" panose="02070309020205020404" pitchFamily="49" charset="0"/>
              </a:rPr>
              <a:t>---</a:t>
            </a:r>
          </a:p>
          <a:p>
            <a:pPr algn="ctr"/>
            <a:r>
              <a:rPr lang="en-US" sz="1400" dirty="0" smtClean="0">
                <a:solidFill>
                  <a:schemeClr val="tx1"/>
                </a:solidFill>
                <a:latin typeface="Courier New" panose="02070309020205020404" pitchFamily="49" charset="0"/>
                <a:cs typeface="Courier New" panose="02070309020205020404" pitchFamily="49" charset="0"/>
              </a:rPr>
              <a:t> Automated tools or processes may also be used in lieu of manual reviews,</a:t>
            </a:r>
            <a:endParaRPr lang="en-US" sz="1400" dirty="0">
              <a:solidFill>
                <a:schemeClr val="tx1"/>
              </a:solidFill>
              <a:latin typeface="Courier New" panose="02070309020205020404" pitchFamily="49" charset="0"/>
              <a:cs typeface="Courier New" panose="02070309020205020404" pitchFamily="49" charset="0"/>
            </a:endParaRPr>
          </a:p>
        </p:txBody>
      </p:sp>
      <p:sp>
        <p:nvSpPr>
          <p:cNvPr id="8" name="Inhaltsplatzhalter 5"/>
          <p:cNvSpPr txBox="1">
            <a:spLocks/>
          </p:cNvSpPr>
          <p:nvPr>
            <p:custDataLst>
              <p:tags r:id="rId6"/>
            </p:custDataLst>
          </p:nvPr>
        </p:nvSpPr>
        <p:spPr>
          <a:xfrm>
            <a:off x="827584" y="4605105"/>
            <a:ext cx="3962623" cy="221599"/>
          </a:xfrm>
          <a:prstGeom prst="rect">
            <a:avLst/>
          </a:prstGeom>
        </p:spPr>
        <p:txBody>
          <a:bodyPr vert="horz" wrap="none" lIns="0" tIns="0" rIns="0" bIns="0" rtlCol="0">
            <a:spAutoFit/>
          </a:bodyPr>
          <a:lstStyle>
            <a:lvl1pPr marL="285750" indent="-285750" algn="l" defTabSz="457200" rtl="0" eaLnBrk="1" latinLnBrk="0" hangingPunct="1">
              <a:lnSpc>
                <a:spcPct val="120000"/>
              </a:lnSpc>
              <a:spcBef>
                <a:spcPts val="0"/>
              </a:spcBef>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Symbol" panose="05050102010706020507" pitchFamily="18"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Symbol" panose="05050102010706020507" pitchFamily="18"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Symbol" panose="05050102010706020507" pitchFamily="18" charset="2"/>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smtClean="0"/>
              <a:t>*PCI DSS: Payment Card Industry Data Security Standard</a:t>
            </a:r>
            <a:endParaRPr lang="en-US" sz="1200" dirty="0"/>
          </a:p>
        </p:txBody>
      </p:sp>
    </p:spTree>
    <p:extLst>
      <p:ext uri="{BB962C8B-B14F-4D97-AF65-F5344CB8AC3E}">
        <p14:creationId xmlns:p14="http://schemas.microsoft.com/office/powerpoint/2010/main" val="25586719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custDataLst>
              <p:tags r:id="rId1"/>
            </p:custDataLst>
          </p:nvPr>
        </p:nvSpPr>
        <p:spPr/>
        <p:txBody>
          <a:bodyPr>
            <a:normAutofit fontScale="90000"/>
          </a:bodyPr>
          <a:lstStyle/>
          <a:p>
            <a:r>
              <a:rPr lang="en-US" dirty="0" smtClean="0"/>
              <a:t>Requirement Example:</a:t>
            </a:r>
            <a:br>
              <a:rPr lang="en-US" dirty="0" smtClean="0"/>
            </a:br>
            <a:r>
              <a:rPr lang="en-US" dirty="0" smtClean="0"/>
              <a:t>PCI DSS Req. 6.3.2: Code </a:t>
            </a:r>
            <a:r>
              <a:rPr lang="en-US" smtClean="0"/>
              <a:t>Review   </a:t>
            </a:r>
            <a:r>
              <a:rPr lang="en-US" smtClean="0"/>
              <a:t>(2/</a:t>
            </a:r>
            <a:r>
              <a:rPr lang="en-US" dirty="0" smtClean="0"/>
              <a:t>2)</a:t>
            </a:r>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23</a:t>
            </a:fld>
            <a:endParaRPr lang="en-US" sz="1400" dirty="0">
              <a:solidFill>
                <a:srgbClr val="FFFFFF"/>
              </a:solidFill>
              <a:latin typeface="+mj-lt"/>
              <a:ea typeface="+mj-ea"/>
              <a:cs typeface="+mj-cs"/>
            </a:endParaRPr>
          </a:p>
        </p:txBody>
      </p:sp>
      <p:sp>
        <p:nvSpPr>
          <p:cNvPr id="8" name="Vertikales Scrollen 7"/>
          <p:cNvSpPr/>
          <p:nvPr>
            <p:custDataLst>
              <p:tags r:id="rId3"/>
            </p:custDataLst>
          </p:nvPr>
        </p:nvSpPr>
        <p:spPr>
          <a:xfrm>
            <a:off x="467544" y="1165225"/>
            <a:ext cx="2880319" cy="3425130"/>
          </a:xfrm>
          <a:prstGeom prst="verticalScroll">
            <a:avLst/>
          </a:prstGeom>
          <a:solidFill>
            <a:schemeClr val="bg1">
              <a:lumMod val="95000"/>
            </a:schemeClr>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91440" tIns="108000" rIns="90000" bIns="0" numCol="1" spcCol="0" rtlCol="0" fromWordArt="0" anchor="ctr" anchorCtr="1" forceAA="0" compatLnSpc="1">
            <a:prstTxWarp prst="textNoShape">
              <a:avLst/>
            </a:prstTxWarp>
            <a:noAutofit/>
          </a:bodyPr>
          <a:lstStyle/>
          <a:p>
            <a:pPr algn="ctr"/>
            <a:r>
              <a:rPr lang="en-US" sz="1400" dirty="0" smtClean="0">
                <a:solidFill>
                  <a:schemeClr val="tx1"/>
                </a:solidFill>
                <a:latin typeface="Courier New" panose="02070309020205020404" pitchFamily="49" charset="0"/>
                <a:cs typeface="Courier New" panose="02070309020205020404" pitchFamily="49" charset="0"/>
              </a:rPr>
              <a:t>Guidance</a:t>
            </a:r>
          </a:p>
          <a:p>
            <a:pPr algn="ctr"/>
            <a:r>
              <a:rPr lang="en-US" sz="1400" dirty="0" smtClean="0">
                <a:solidFill>
                  <a:schemeClr val="tx1"/>
                </a:solidFill>
                <a:latin typeface="Courier New" panose="02070309020205020404" pitchFamily="49" charset="0"/>
                <a:cs typeface="Courier New" panose="02070309020205020404" pitchFamily="49" charset="0"/>
              </a:rPr>
              <a:t>---</a:t>
            </a:r>
          </a:p>
          <a:p>
            <a:pPr algn="ctr"/>
            <a:r>
              <a:rPr lang="en-US" sz="1400" dirty="0" smtClean="0">
                <a:solidFill>
                  <a:schemeClr val="tx1"/>
                </a:solidFill>
                <a:latin typeface="Courier New" panose="02070309020205020404" pitchFamily="49" charset="0"/>
                <a:cs typeface="Courier New" panose="02070309020205020404" pitchFamily="49" charset="0"/>
              </a:rPr>
              <a:t> Automated tools or processes may also be used in lieu of manual reviews,</a:t>
            </a:r>
            <a:br>
              <a:rPr lang="en-US" sz="1400" dirty="0" smtClean="0">
                <a:solidFill>
                  <a:schemeClr val="tx1"/>
                </a:solidFill>
                <a:latin typeface="Courier New" panose="02070309020205020404" pitchFamily="49" charset="0"/>
                <a:cs typeface="Courier New" panose="02070309020205020404" pitchFamily="49" charset="0"/>
              </a:rPr>
            </a:br>
            <a:r>
              <a:rPr lang="en-US" sz="1400" b="1" dirty="0" smtClean="0">
                <a:solidFill>
                  <a:schemeClr val="tx1"/>
                </a:solidFill>
                <a:latin typeface="Courier New" panose="02070309020205020404" pitchFamily="49" charset="0"/>
                <a:cs typeface="Courier New" panose="02070309020205020404" pitchFamily="49" charset="0"/>
              </a:rPr>
              <a:t>but keep in mind that it may be difficult or even impossible for an automated tool to identify some coding issues</a:t>
            </a:r>
            <a:endParaRPr lang="en-US" sz="1400" b="1" dirty="0">
              <a:solidFill>
                <a:schemeClr val="tx1"/>
              </a:solidFill>
              <a:latin typeface="Courier New" panose="02070309020205020404" pitchFamily="49" charset="0"/>
              <a:cs typeface="Courier New" panose="02070309020205020404" pitchFamily="49" charset="0"/>
            </a:endParaRPr>
          </a:p>
        </p:txBody>
      </p:sp>
      <p:sp>
        <p:nvSpPr>
          <p:cNvPr id="7" name="Flussdiagramm: Verzweigung 6"/>
          <p:cNvSpPr/>
          <p:nvPr>
            <p:custDataLst>
              <p:tags r:id="rId4"/>
            </p:custDataLst>
          </p:nvPr>
        </p:nvSpPr>
        <p:spPr>
          <a:xfrm>
            <a:off x="4427984" y="2934171"/>
            <a:ext cx="1346448" cy="902120"/>
          </a:xfrm>
          <a:prstGeom prst="flowChartDecision">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none" lIns="0" tIns="108000" rIns="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marked</a:t>
            </a:r>
            <a:br>
              <a:rPr lang="en-US" sz="1400" dirty="0" smtClean="0">
                <a:solidFill>
                  <a:schemeClr val="accent2">
                    <a:lumMod val="50000"/>
                  </a:schemeClr>
                </a:solidFill>
              </a:rPr>
            </a:br>
            <a:r>
              <a:rPr lang="en-US" sz="1400" dirty="0" smtClean="0">
                <a:solidFill>
                  <a:schemeClr val="accent2">
                    <a:lumMod val="50000"/>
                  </a:schemeClr>
                </a:solidFill>
              </a:rPr>
              <a:t>as critical</a:t>
            </a:r>
            <a:br>
              <a:rPr lang="en-US" sz="1400" dirty="0" smtClean="0">
                <a:solidFill>
                  <a:schemeClr val="accent2">
                    <a:lumMod val="50000"/>
                  </a:schemeClr>
                </a:solidFill>
              </a:rPr>
            </a:br>
            <a:r>
              <a:rPr lang="en-US" sz="1400" dirty="0" smtClean="0">
                <a:solidFill>
                  <a:schemeClr val="accent2">
                    <a:lumMod val="50000"/>
                  </a:schemeClr>
                </a:solidFill>
              </a:rPr>
              <a:t>?</a:t>
            </a:r>
            <a:endParaRPr lang="en-US" sz="1400" dirty="0">
              <a:solidFill>
                <a:schemeClr val="accent2">
                  <a:lumMod val="50000"/>
                </a:schemeClr>
              </a:solidFill>
            </a:endParaRPr>
          </a:p>
        </p:txBody>
      </p:sp>
      <p:sp>
        <p:nvSpPr>
          <p:cNvPr id="12" name="Flussdiagramm: Prozess 11"/>
          <p:cNvSpPr/>
          <p:nvPr>
            <p:custDataLst>
              <p:tags r:id="rId5"/>
            </p:custDataLst>
          </p:nvPr>
        </p:nvSpPr>
        <p:spPr>
          <a:xfrm>
            <a:off x="4512569" y="4265739"/>
            <a:ext cx="1177278" cy="561863"/>
          </a:xfrm>
          <a:prstGeom prst="flowChartProcess">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deploy</a:t>
            </a:r>
            <a:endParaRPr lang="en-US" sz="1400" dirty="0">
              <a:solidFill>
                <a:schemeClr val="accent2">
                  <a:lumMod val="50000"/>
                </a:schemeClr>
              </a:solidFill>
            </a:endParaRPr>
          </a:p>
        </p:txBody>
      </p:sp>
      <p:cxnSp>
        <p:nvCxnSpPr>
          <p:cNvPr id="14" name="Gewinkelter Verbinder 13"/>
          <p:cNvCxnSpPr>
            <a:stCxn id="27" idx="2"/>
            <a:endCxn id="12" idx="3"/>
          </p:cNvCxnSpPr>
          <p:nvPr/>
        </p:nvCxnSpPr>
        <p:spPr>
          <a:xfrm rot="5400000">
            <a:off x="5925749" y="3439572"/>
            <a:ext cx="871197" cy="13430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Gerade Verbindung mit Pfeil 21"/>
          <p:cNvCxnSpPr>
            <a:stCxn id="43" idx="2"/>
            <a:endCxn id="35" idx="0"/>
          </p:cNvCxnSpPr>
          <p:nvPr/>
        </p:nvCxnSpPr>
        <p:spPr>
          <a:xfrm>
            <a:off x="5101208" y="1701078"/>
            <a:ext cx="0" cy="332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feld 24"/>
          <p:cNvSpPr txBox="1"/>
          <p:nvPr>
            <p:custDataLst>
              <p:tags r:id="rId6"/>
            </p:custDataLst>
          </p:nvPr>
        </p:nvSpPr>
        <p:spPr>
          <a:xfrm>
            <a:off x="5747919" y="3133989"/>
            <a:ext cx="120225" cy="215444"/>
          </a:xfrm>
          <a:prstGeom prst="rect">
            <a:avLst/>
          </a:prstGeom>
          <a:noFill/>
        </p:spPr>
        <p:txBody>
          <a:bodyPr wrap="none" lIns="0" tIns="0" rIns="0" bIns="0" rtlCol="0">
            <a:spAutoFit/>
          </a:bodyPr>
          <a:lstStyle/>
          <a:p>
            <a:pPr algn="ctr"/>
            <a:r>
              <a:rPr lang="en-US" sz="1400" dirty="0" smtClean="0">
                <a:solidFill>
                  <a:schemeClr val="accent2">
                    <a:lumMod val="50000"/>
                  </a:schemeClr>
                </a:solidFill>
              </a:rPr>
              <a:t>Y</a:t>
            </a:r>
            <a:endParaRPr lang="en-US" sz="1400" dirty="0">
              <a:solidFill>
                <a:schemeClr val="accent2">
                  <a:lumMod val="50000"/>
                </a:schemeClr>
              </a:solidFill>
            </a:endParaRPr>
          </a:p>
        </p:txBody>
      </p:sp>
      <p:sp>
        <p:nvSpPr>
          <p:cNvPr id="26" name="Textfeld 25"/>
          <p:cNvSpPr txBox="1"/>
          <p:nvPr>
            <p:custDataLst>
              <p:tags r:id="rId7"/>
            </p:custDataLst>
          </p:nvPr>
        </p:nvSpPr>
        <p:spPr>
          <a:xfrm>
            <a:off x="4860032" y="3784334"/>
            <a:ext cx="129844" cy="215444"/>
          </a:xfrm>
          <a:prstGeom prst="rect">
            <a:avLst/>
          </a:prstGeom>
          <a:noFill/>
        </p:spPr>
        <p:txBody>
          <a:bodyPr wrap="none" lIns="0" tIns="0" rIns="0" bIns="0" rtlCol="0">
            <a:spAutoFit/>
          </a:bodyPr>
          <a:lstStyle/>
          <a:p>
            <a:pPr algn="ctr"/>
            <a:r>
              <a:rPr lang="en-US" sz="1400" dirty="0" smtClean="0">
                <a:solidFill>
                  <a:schemeClr val="accent2">
                    <a:lumMod val="50000"/>
                  </a:schemeClr>
                </a:solidFill>
              </a:rPr>
              <a:t>N</a:t>
            </a:r>
            <a:endParaRPr lang="en-US" sz="1400" dirty="0">
              <a:solidFill>
                <a:schemeClr val="accent2">
                  <a:lumMod val="50000"/>
                </a:schemeClr>
              </a:solidFill>
            </a:endParaRPr>
          </a:p>
        </p:txBody>
      </p:sp>
      <p:sp>
        <p:nvSpPr>
          <p:cNvPr id="27" name="Flussdiagramm: Prozess 26"/>
          <p:cNvSpPr/>
          <p:nvPr>
            <p:custDataLst>
              <p:tags r:id="rId8"/>
            </p:custDataLst>
          </p:nvPr>
        </p:nvSpPr>
        <p:spPr>
          <a:xfrm>
            <a:off x="6444208" y="3113611"/>
            <a:ext cx="1177278" cy="561863"/>
          </a:xfrm>
          <a:prstGeom prst="flowChartProcess">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review</a:t>
            </a:r>
            <a:br>
              <a:rPr lang="en-US" sz="1400" dirty="0" smtClean="0">
                <a:solidFill>
                  <a:schemeClr val="accent2">
                    <a:lumMod val="50000"/>
                  </a:schemeClr>
                </a:solidFill>
              </a:rPr>
            </a:br>
            <a:r>
              <a:rPr lang="en-US" sz="1400" dirty="0" smtClean="0">
                <a:solidFill>
                  <a:schemeClr val="accent2">
                    <a:lumMod val="50000"/>
                  </a:schemeClr>
                </a:solidFill>
              </a:rPr>
              <a:t>code</a:t>
            </a:r>
            <a:endParaRPr lang="en-US" sz="1400" dirty="0">
              <a:solidFill>
                <a:schemeClr val="accent2">
                  <a:lumMod val="50000"/>
                </a:schemeClr>
              </a:solidFill>
            </a:endParaRPr>
          </a:p>
        </p:txBody>
      </p:sp>
      <p:cxnSp>
        <p:nvCxnSpPr>
          <p:cNvPr id="31" name="Gerade Verbindung mit Pfeil 30"/>
          <p:cNvCxnSpPr>
            <a:stCxn id="35" idx="2"/>
            <a:endCxn id="7" idx="0"/>
          </p:cNvCxnSpPr>
          <p:nvPr/>
        </p:nvCxnSpPr>
        <p:spPr>
          <a:xfrm>
            <a:off x="5101208" y="2595354"/>
            <a:ext cx="0" cy="3388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Gerade Verbindung mit Pfeil 31"/>
          <p:cNvCxnSpPr>
            <a:stCxn id="7" idx="2"/>
            <a:endCxn id="12" idx="0"/>
          </p:cNvCxnSpPr>
          <p:nvPr/>
        </p:nvCxnSpPr>
        <p:spPr>
          <a:xfrm>
            <a:off x="5101208" y="3836291"/>
            <a:ext cx="0" cy="429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Flussdiagramm: Prozess 34"/>
          <p:cNvSpPr/>
          <p:nvPr>
            <p:custDataLst>
              <p:tags r:id="rId9"/>
            </p:custDataLst>
          </p:nvPr>
        </p:nvSpPr>
        <p:spPr>
          <a:xfrm>
            <a:off x="4512569" y="2033491"/>
            <a:ext cx="1177278" cy="561863"/>
          </a:xfrm>
          <a:prstGeom prst="flowChartProcess">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build</a:t>
            </a:r>
            <a:endParaRPr lang="en-US" sz="1400" dirty="0">
              <a:solidFill>
                <a:schemeClr val="accent2">
                  <a:lumMod val="50000"/>
                </a:schemeClr>
              </a:solidFill>
            </a:endParaRPr>
          </a:p>
        </p:txBody>
      </p:sp>
      <p:cxnSp>
        <p:nvCxnSpPr>
          <p:cNvPr id="40" name="Gerade Verbindung mit Pfeil 39"/>
          <p:cNvCxnSpPr>
            <a:stCxn id="7" idx="3"/>
            <a:endCxn id="27" idx="1"/>
          </p:cNvCxnSpPr>
          <p:nvPr/>
        </p:nvCxnSpPr>
        <p:spPr>
          <a:xfrm>
            <a:off x="5774432" y="3385231"/>
            <a:ext cx="669776" cy="93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Flussdiagramm: Prozess 42"/>
          <p:cNvSpPr/>
          <p:nvPr>
            <p:custDataLst>
              <p:tags r:id="rId10"/>
            </p:custDataLst>
          </p:nvPr>
        </p:nvSpPr>
        <p:spPr>
          <a:xfrm>
            <a:off x="4512569" y="1139215"/>
            <a:ext cx="1177278" cy="561863"/>
          </a:xfrm>
          <a:prstGeom prst="flowChartProcess">
            <a:avLst/>
          </a:prstGeom>
          <a:solidFill>
            <a:schemeClr val="bg1"/>
          </a:solidFill>
          <a:ln>
            <a:solidFill>
              <a:schemeClr val="bg1">
                <a:lumMod val="50000"/>
              </a:schemeClr>
            </a:solidFill>
          </a:ln>
          <a:effectLst>
            <a:outerShdw blurRad="50800" dist="38100" dir="2700000" algn="tl" rotWithShape="0">
              <a:srgbClr val="000000">
                <a:alpha val="40000"/>
              </a:srgbClr>
            </a:outerShdw>
          </a:effectLst>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US" sz="1400" dirty="0" smtClean="0">
                <a:solidFill>
                  <a:schemeClr val="accent2">
                    <a:lumMod val="50000"/>
                  </a:schemeClr>
                </a:solidFill>
              </a:rPr>
              <a:t>mark critical</a:t>
            </a:r>
            <a:br>
              <a:rPr lang="en-US" sz="1400" dirty="0" smtClean="0">
                <a:solidFill>
                  <a:schemeClr val="accent2">
                    <a:lumMod val="50000"/>
                  </a:schemeClr>
                </a:solidFill>
              </a:rPr>
            </a:br>
            <a:r>
              <a:rPr lang="en-US" sz="1400" dirty="0" smtClean="0">
                <a:solidFill>
                  <a:schemeClr val="accent2">
                    <a:lumMod val="50000"/>
                  </a:schemeClr>
                </a:solidFill>
              </a:rPr>
              <a:t>features</a:t>
            </a:r>
            <a:endParaRPr lang="en-US" sz="1400" dirty="0">
              <a:solidFill>
                <a:schemeClr val="accent2">
                  <a:lumMod val="50000"/>
                </a:schemeClr>
              </a:solidFill>
            </a:endParaRPr>
          </a:p>
        </p:txBody>
      </p:sp>
      <p:pic>
        <p:nvPicPr>
          <p:cNvPr id="18" name="Picture 7" descr="C:\Users\tksro\AppData\Local\Microsoft\Windows\Temporary Internet Files\Content.IE5\X32DRTRH\Post-it1[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685" t="10043" r="19930" b="14752"/>
          <a:stretch/>
        </p:blipFill>
        <p:spPr bwMode="auto">
          <a:xfrm>
            <a:off x="6804248" y="711041"/>
            <a:ext cx="1944216" cy="214200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rot="21361192">
            <a:off x="7034930" y="1136332"/>
            <a:ext cx="1520085" cy="1323439"/>
          </a:xfrm>
          <a:prstGeom prst="rect">
            <a:avLst/>
          </a:prstGeom>
        </p:spPr>
        <p:txBody>
          <a:bodyPr wrap="square">
            <a:spAutoFit/>
          </a:bodyPr>
          <a:lstStyle/>
          <a:p>
            <a:r>
              <a:rPr lang="en-US" sz="1600" dirty="0">
                <a:solidFill>
                  <a:srgbClr val="663300"/>
                </a:solidFill>
                <a:latin typeface="Segoe Print" panose="02000600000000000000" pitchFamily="2" charset="0"/>
              </a:rPr>
              <a:t>define process with opt-in clause for reviews</a:t>
            </a:r>
          </a:p>
        </p:txBody>
      </p:sp>
    </p:spTree>
    <p:extLst>
      <p:ext uri="{BB962C8B-B14F-4D97-AF65-F5344CB8AC3E}">
        <p14:creationId xmlns:p14="http://schemas.microsoft.com/office/powerpoint/2010/main" val="7487498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Involve </a:t>
            </a:r>
            <a:r>
              <a:rPr lang="en-US" dirty="0"/>
              <a:t>the compliance </a:t>
            </a:r>
            <a:r>
              <a:rPr lang="en-US" dirty="0" smtClean="0"/>
              <a:t>officers and </a:t>
            </a:r>
            <a:r>
              <a:rPr lang="en-US" dirty="0"/>
              <a:t>auditors early </a:t>
            </a:r>
            <a:r>
              <a:rPr lang="en-US" dirty="0" smtClean="0"/>
              <a:t>in your plans, </a:t>
            </a:r>
            <a:br>
              <a:rPr lang="en-US" dirty="0" smtClean="0"/>
            </a:br>
            <a:r>
              <a:rPr lang="en-US" dirty="0" smtClean="0"/>
              <a:t>work out solutions that work for them too</a:t>
            </a:r>
          </a:p>
          <a:p>
            <a:endParaRPr lang="en-US" dirty="0" smtClean="0"/>
          </a:p>
          <a:p>
            <a:r>
              <a:rPr lang="en-US" dirty="0" smtClean="0"/>
              <a:t>Track down internal rules, controls, directives to their source, </a:t>
            </a:r>
            <a:br>
              <a:rPr lang="en-US" dirty="0" smtClean="0"/>
            </a:br>
            <a:r>
              <a:rPr lang="en-US" dirty="0" smtClean="0"/>
              <a:t>amend them if necessary</a:t>
            </a:r>
          </a:p>
          <a:p>
            <a:pPr marL="0" indent="0">
              <a:buNone/>
            </a:pPr>
            <a:endParaRPr lang="en-US" dirty="0"/>
          </a:p>
          <a:p>
            <a:r>
              <a:rPr lang="en-US" dirty="0" smtClean="0"/>
              <a:t>Be confident – DevOps works</a:t>
            </a:r>
            <a:br>
              <a:rPr lang="en-US" dirty="0" smtClean="0"/>
            </a:br>
            <a:r>
              <a:rPr lang="en-US" dirty="0" smtClean="0"/>
              <a:t>and improves the auditability, quality and security of our systems</a:t>
            </a:r>
          </a:p>
        </p:txBody>
      </p:sp>
      <p:sp>
        <p:nvSpPr>
          <p:cNvPr id="3" name="Title 2"/>
          <p:cNvSpPr>
            <a:spLocks noGrp="1"/>
          </p:cNvSpPr>
          <p:nvPr>
            <p:ph type="title"/>
          </p:nvPr>
        </p:nvSpPr>
        <p:spPr/>
        <p:txBody>
          <a:bodyPr>
            <a:normAutofit fontScale="90000"/>
          </a:bodyPr>
          <a:lstStyle/>
          <a:p>
            <a:r>
              <a:rPr lang="en-US" dirty="0" smtClean="0"/>
              <a:t>How to survive a DevOps transition in the financial industry?</a:t>
            </a:r>
            <a:endParaRPr lang="en-US" dirty="0"/>
          </a:p>
        </p:txBody>
      </p:sp>
      <p:sp>
        <p:nvSpPr>
          <p:cNvPr id="4" name="Slide Number Placeholder 3"/>
          <p:cNvSpPr>
            <a:spLocks noGrp="1"/>
          </p:cNvSpPr>
          <p:nvPr>
            <p:ph type="sldNum" sz="quarter" idx="4"/>
          </p:nvPr>
        </p:nvSpPr>
        <p:spPr/>
        <p:txBody>
          <a:bodyPr/>
          <a:lstStyle/>
          <a:p>
            <a:fld id="{6F42FDE4-A7DD-41A7-A0A6-9B649FB43336}" type="slidenum">
              <a:rPr lang="en-US" smtClean="0"/>
              <a:pPr/>
              <a:t>24</a:t>
            </a:fld>
            <a:endParaRPr lang="en-US" sz="1400" dirty="0">
              <a:solidFill>
                <a:srgbClr val="FFFFFF"/>
              </a:solidFill>
              <a:latin typeface="+mj-lt"/>
              <a:ea typeface="+mj-ea"/>
              <a:cs typeface="+mj-cs"/>
            </a:endParaRPr>
          </a:p>
        </p:txBody>
      </p:sp>
      <p:grpSp>
        <p:nvGrpSpPr>
          <p:cNvPr id="6" name="Group 5"/>
          <p:cNvGrpSpPr/>
          <p:nvPr/>
        </p:nvGrpSpPr>
        <p:grpSpPr>
          <a:xfrm>
            <a:off x="107504" y="3866349"/>
            <a:ext cx="3816424" cy="1200329"/>
            <a:chOff x="827584" y="3394235"/>
            <a:chExt cx="3816424" cy="1200329"/>
          </a:xfrm>
        </p:grpSpPr>
        <p:sp>
          <p:nvSpPr>
            <p:cNvPr id="7" name="Rectangle 6"/>
            <p:cNvSpPr/>
            <p:nvPr/>
          </p:nvSpPr>
          <p:spPr>
            <a:xfrm>
              <a:off x="827584" y="3394235"/>
              <a:ext cx="3816424" cy="1200329"/>
            </a:xfrm>
            <a:prstGeom prst="rect">
              <a:avLst/>
            </a:prstGeom>
            <a:solidFill>
              <a:schemeClr val="accent5">
                <a:lumMod val="10000"/>
                <a:lumOff val="90000"/>
              </a:schemeClr>
            </a:solidFill>
            <a:effectLst>
              <a:outerShdw blurRad="50800" dist="76200" dir="2700000" algn="tl" rotWithShape="0">
                <a:prstClr val="black">
                  <a:alpha val="40000"/>
                </a:prstClr>
              </a:outerShdw>
            </a:effectLst>
          </p:spPr>
          <p:txBody>
            <a:bodyPr wrap="square" lIns="1044000">
              <a:spAutoFit/>
            </a:bodyPr>
            <a:lstStyle/>
            <a:p>
              <a:r>
                <a:rPr lang="en-US" sz="1200" dirty="0" smtClean="0">
                  <a:solidFill>
                    <a:schemeClr val="accent5">
                      <a:lumMod val="90000"/>
                      <a:lumOff val="10000"/>
                    </a:schemeClr>
                  </a:solidFill>
                  <a:latin typeface="Courier New" panose="02070309020205020404" pitchFamily="49" charset="0"/>
                  <a:cs typeface="Courier New" panose="02070309020205020404" pitchFamily="49" charset="0"/>
                </a:rPr>
                <a:t>Never </a:t>
              </a:r>
              <a:r>
                <a:rPr lang="en-US" sz="1200" dirty="0">
                  <a:solidFill>
                    <a:schemeClr val="accent5">
                      <a:lumMod val="90000"/>
                      <a:lumOff val="10000"/>
                    </a:schemeClr>
                  </a:solidFill>
                  <a:latin typeface="Courier New" panose="02070309020205020404" pitchFamily="49" charset="0"/>
                  <a:cs typeface="Courier New" panose="02070309020205020404" pitchFamily="49" charset="0"/>
                </a:rPr>
                <a:t>give up on something that you can't go a day without thinking about</a:t>
              </a:r>
              <a:r>
                <a:rPr lang="en-US" sz="1200" dirty="0" smtClean="0">
                  <a:solidFill>
                    <a:schemeClr val="accent5">
                      <a:lumMod val="90000"/>
                      <a:lumOff val="10000"/>
                    </a:schemeClr>
                  </a:solidFill>
                  <a:latin typeface="Courier New" panose="02070309020205020404" pitchFamily="49" charset="0"/>
                  <a:cs typeface="Courier New" panose="02070309020205020404" pitchFamily="49" charset="0"/>
                </a:rPr>
                <a:t>. </a:t>
              </a:r>
              <a:endParaRPr lang="en-US" sz="1200" dirty="0">
                <a:solidFill>
                  <a:schemeClr val="accent5">
                    <a:lumMod val="90000"/>
                    <a:lumOff val="10000"/>
                  </a:schemeClr>
                </a:solidFill>
                <a:latin typeface="Courier New" panose="02070309020205020404" pitchFamily="49" charset="0"/>
                <a:cs typeface="Courier New" panose="02070309020205020404" pitchFamily="49" charset="0"/>
              </a:endParaRPr>
            </a:p>
            <a:p>
              <a:endParaRPr lang="en-US" sz="1200" dirty="0" smtClean="0">
                <a:solidFill>
                  <a:schemeClr val="accent5">
                    <a:lumMod val="90000"/>
                    <a:lumOff val="10000"/>
                  </a:schemeClr>
                </a:solidFill>
                <a:latin typeface="Courier New" panose="02070309020205020404" pitchFamily="49" charset="0"/>
                <a:cs typeface="Courier New" panose="02070309020205020404" pitchFamily="49" charset="0"/>
              </a:endParaRPr>
            </a:p>
            <a:p>
              <a:endParaRPr lang="en-US" sz="1200" dirty="0" smtClean="0">
                <a:solidFill>
                  <a:schemeClr val="accent5">
                    <a:lumMod val="90000"/>
                    <a:lumOff val="10000"/>
                  </a:schemeClr>
                </a:solidFill>
                <a:latin typeface="Courier New" panose="02070309020205020404" pitchFamily="49" charset="0"/>
                <a:cs typeface="Courier New" panose="02070309020205020404" pitchFamily="49" charset="0"/>
              </a:endParaRPr>
            </a:p>
            <a:p>
              <a:r>
                <a:rPr lang="en-US" sz="1200" dirty="0" smtClean="0">
                  <a:solidFill>
                    <a:schemeClr val="accent5">
                      <a:lumMod val="90000"/>
                      <a:lumOff val="10000"/>
                    </a:schemeClr>
                  </a:solidFill>
                  <a:latin typeface="Courier New" panose="02070309020205020404" pitchFamily="49" charset="0"/>
                  <a:cs typeface="Courier New" panose="02070309020205020404" pitchFamily="49" charset="0"/>
                </a:rPr>
                <a:t>Winston Churchill</a:t>
              </a:r>
              <a:endParaRPr lang="en-US" sz="1200" dirty="0">
                <a:solidFill>
                  <a:schemeClr val="accent5">
                    <a:lumMod val="90000"/>
                    <a:lumOff val="10000"/>
                  </a:schemeClr>
                </a:solidFill>
                <a:latin typeface="Courier New" panose="02070309020205020404" pitchFamily="49" charset="0"/>
                <a:cs typeface="Courier New" panose="02070309020205020404" pitchFamily="49" charset="0"/>
              </a:endParaRPr>
            </a:p>
          </p:txBody>
        </p:sp>
        <p:pic>
          <p:nvPicPr>
            <p:cNvPr id="8" name="Picture 4" descr="https://upload.wikimedia.org/wikipedia/commons/thumb/9/9c/Sir_Winston_S_Churchill.jpg/245px-Sir_Winston_S_Church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652" y="3434212"/>
              <a:ext cx="908100" cy="11341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1405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990600" y="701923"/>
            <a:ext cx="7659688" cy="4321183"/>
          </a:xfrm>
        </p:spPr>
        <p:txBody>
          <a:bodyPr>
            <a:spAutoFit/>
          </a:bodyPr>
          <a:lstStyle/>
          <a:p>
            <a:r>
              <a:rPr lang="en-US" sz="2400" b="1" dirty="0" smtClean="0"/>
              <a:t>Thank you for your attention!</a:t>
            </a:r>
          </a:p>
          <a:p>
            <a:endParaRPr lang="en-US" sz="2400" b="1" dirty="0" smtClean="0"/>
          </a:p>
          <a:p>
            <a:endParaRPr lang="en-US" sz="2400" b="1" dirty="0"/>
          </a:p>
          <a:p>
            <a:endParaRPr lang="en-US" sz="2400" b="1" dirty="0" smtClean="0"/>
          </a:p>
          <a:p>
            <a:r>
              <a:rPr lang="en-US" sz="2400" b="1" dirty="0" smtClean="0"/>
              <a:t>Here’s the help I’m looking for:</a:t>
            </a:r>
          </a:p>
          <a:p>
            <a:pPr marL="285750" indent="-285750">
              <a:buFont typeface="Arial" panose="020B0604020202020204" pitchFamily="34" charset="0"/>
              <a:buChar char="•"/>
            </a:pPr>
            <a:r>
              <a:rPr lang="en-US" sz="2400" b="1" dirty="0" smtClean="0"/>
              <a:t>Ways to show the value of software engineering to top management.</a:t>
            </a:r>
          </a:p>
          <a:p>
            <a:endParaRPr lang="en-US" sz="2400" b="1" dirty="0" smtClean="0"/>
          </a:p>
          <a:p>
            <a:endParaRPr lang="en-US" sz="2400" b="1" dirty="0" smtClean="0"/>
          </a:p>
          <a:p>
            <a:r>
              <a:rPr lang="en-US" dirty="0" smtClean="0"/>
              <a:t>You can reach me at: robert.scherrer@six-group.com</a:t>
            </a:r>
            <a:endParaRPr lang="en-US" dirty="0"/>
          </a:p>
        </p:txBody>
      </p:sp>
    </p:spTree>
    <p:extLst>
      <p:ext uri="{BB962C8B-B14F-4D97-AF65-F5344CB8AC3E}">
        <p14:creationId xmlns:p14="http://schemas.microsoft.com/office/powerpoint/2010/main" val="11407956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rotWithShape="1">
          <a:blip r:embed="rId5" cstate="print">
            <a:extLst>
              <a:ext uri="{28A0092B-C50C-407E-A947-70E740481C1C}">
                <a14:useLocalDpi xmlns:a14="http://schemas.microsoft.com/office/drawing/2010/main"/>
              </a:ext>
            </a:extLst>
          </a:blip>
          <a:srcRect/>
          <a:stretch/>
        </p:blipFill>
        <p:spPr>
          <a:xfrm>
            <a:off x="-1" y="-1"/>
            <a:ext cx="9144001" cy="5148264"/>
          </a:xfrm>
        </p:spPr>
      </p:pic>
      <p:sp>
        <p:nvSpPr>
          <p:cNvPr id="2" name="Title 1"/>
          <p:cNvSpPr>
            <a:spLocks noGrp="1"/>
          </p:cNvSpPr>
          <p:nvPr>
            <p:ph type="title"/>
            <p:custDataLst>
              <p:tags r:id="rId1"/>
            </p:custDataLst>
          </p:nvPr>
        </p:nvSpPr>
        <p:spPr/>
        <p:txBody>
          <a:bodyPr/>
          <a:lstStyle/>
          <a:p>
            <a:r>
              <a:rPr lang="en-US" smtClean="0"/>
              <a:t>Trading</a:t>
            </a:r>
            <a:endParaRPr lang="en-US" dirty="0"/>
          </a:p>
        </p:txBody>
      </p:sp>
      <p:sp>
        <p:nvSpPr>
          <p:cNvPr id="6" name="TextBox 5"/>
          <p:cNvSpPr txBox="1"/>
          <p:nvPr>
            <p:custDataLst>
              <p:tags r:id="rId2"/>
            </p:custDataLst>
          </p:nvPr>
        </p:nvSpPr>
        <p:spPr>
          <a:xfrm>
            <a:off x="2195736" y="2139756"/>
            <a:ext cx="6768752" cy="2954655"/>
          </a:xfrm>
          <a:prstGeom prst="rect">
            <a:avLst/>
          </a:prstGeom>
          <a:noFill/>
        </p:spPr>
        <p:txBody>
          <a:bodyPr wrap="square" lIns="0" tIns="0" rIns="0" bIns="0" rtlCol="0">
            <a:spAutoFit/>
          </a:bodyPr>
          <a:lstStyle/>
          <a:p>
            <a:pPr algn="r">
              <a:spcAft>
                <a:spcPts val="600"/>
              </a:spcAft>
            </a:pPr>
            <a:r>
              <a:rPr lang="en-US" sz="9600" b="1" dirty="0" smtClean="0"/>
              <a:t>2000</a:t>
            </a:r>
            <a:r>
              <a:rPr lang="en-US" sz="4800" b="1" dirty="0" smtClean="0"/>
              <a:t/>
            </a:r>
            <a:br>
              <a:rPr lang="en-US" sz="4800" b="1" dirty="0" smtClean="0"/>
            </a:br>
            <a:r>
              <a:rPr lang="en-US" sz="4800" b="1" dirty="0" smtClean="0"/>
              <a:t> times faster than the blink of an eye</a:t>
            </a:r>
            <a:endParaRPr lang="en-US" sz="4800" b="1" dirty="0"/>
          </a:p>
        </p:txBody>
      </p:sp>
      <p:sp>
        <p:nvSpPr>
          <p:cNvPr id="3" name="Slide Number Placeholder 2"/>
          <p:cNvSpPr>
            <a:spLocks noGrp="1"/>
          </p:cNvSpPr>
          <p:nvPr>
            <p:ph type="sldNum" sz="quarter" idx="12"/>
          </p:nvPr>
        </p:nvSpPr>
        <p:spPr/>
        <p:txBody>
          <a:bodyPr/>
          <a:lstStyle/>
          <a:p>
            <a:fld id="{A276C916-1B59-4EA6-A8FE-BE9FBA75AA77}" type="slidenum">
              <a:rPr lang="en-US" smtClean="0"/>
              <a:t>3</a:t>
            </a:fld>
            <a:endParaRPr lang="en-US" dirty="0"/>
          </a:p>
        </p:txBody>
      </p:sp>
    </p:spTree>
    <p:extLst>
      <p:ext uri="{BB962C8B-B14F-4D97-AF65-F5344CB8AC3E}">
        <p14:creationId xmlns:p14="http://schemas.microsoft.com/office/powerpoint/2010/main" val="18438160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rotWithShape="1">
          <a:blip r:embed="rId5" cstate="print">
            <a:extLst>
              <a:ext uri="{28A0092B-C50C-407E-A947-70E740481C1C}">
                <a14:useLocalDpi xmlns:a14="http://schemas.microsoft.com/office/drawing/2010/main" val="0"/>
              </a:ext>
            </a:extLst>
          </a:blip>
          <a:srcRect/>
          <a:stretch/>
        </p:blipFill>
        <p:spPr>
          <a:xfrm>
            <a:off x="0" y="-307159"/>
            <a:ext cx="9144000" cy="5454452"/>
          </a:xfrm>
        </p:spPr>
      </p:pic>
      <p:sp>
        <p:nvSpPr>
          <p:cNvPr id="2" name="Title 1"/>
          <p:cNvSpPr>
            <a:spLocks noGrp="1"/>
          </p:cNvSpPr>
          <p:nvPr>
            <p:ph type="title"/>
            <p:custDataLst>
              <p:tags r:id="rId1"/>
            </p:custDataLst>
          </p:nvPr>
        </p:nvSpPr>
        <p:spPr/>
        <p:txBody>
          <a:bodyPr/>
          <a:lstStyle/>
          <a:p>
            <a:r>
              <a:rPr lang="en-US" dirty="0" smtClean="0">
                <a:solidFill>
                  <a:schemeClr val="bg1"/>
                </a:solidFill>
              </a:rPr>
              <a:t>Post Trading</a:t>
            </a:r>
            <a:endParaRPr lang="en-US" dirty="0">
              <a:solidFill>
                <a:schemeClr val="bg1"/>
              </a:solidFill>
            </a:endParaRPr>
          </a:p>
        </p:txBody>
      </p:sp>
      <p:sp>
        <p:nvSpPr>
          <p:cNvPr id="6" name="TextBox 5"/>
          <p:cNvSpPr txBox="1"/>
          <p:nvPr>
            <p:custDataLst>
              <p:tags r:id="rId2"/>
            </p:custDataLst>
          </p:nvPr>
        </p:nvSpPr>
        <p:spPr>
          <a:xfrm>
            <a:off x="3923928" y="3519238"/>
            <a:ext cx="5040560" cy="1477328"/>
          </a:xfrm>
          <a:prstGeom prst="rect">
            <a:avLst/>
          </a:prstGeom>
          <a:noFill/>
        </p:spPr>
        <p:txBody>
          <a:bodyPr wrap="square" lIns="0" tIns="0" rIns="0" bIns="0" rtlCol="0">
            <a:spAutoFit/>
          </a:bodyPr>
          <a:lstStyle/>
          <a:p>
            <a:pPr algn="ctr">
              <a:spcAft>
                <a:spcPts val="600"/>
              </a:spcAft>
            </a:pPr>
            <a:r>
              <a:rPr lang="en-US" sz="4800" b="1" dirty="0" smtClean="0">
                <a:solidFill>
                  <a:schemeClr val="bg1"/>
                </a:solidFill>
              </a:rPr>
              <a:t> the stronghold for securities</a:t>
            </a:r>
            <a:endParaRPr lang="en-US" sz="4800" b="1" dirty="0">
              <a:solidFill>
                <a:schemeClr val="bg1"/>
              </a:solidFill>
            </a:endParaRPr>
          </a:p>
        </p:txBody>
      </p:sp>
      <p:sp>
        <p:nvSpPr>
          <p:cNvPr id="3" name="Slide Number Placeholder 2"/>
          <p:cNvSpPr>
            <a:spLocks noGrp="1"/>
          </p:cNvSpPr>
          <p:nvPr>
            <p:ph type="sldNum" sz="quarter" idx="12"/>
          </p:nvPr>
        </p:nvSpPr>
        <p:spPr/>
        <p:txBody>
          <a:bodyPr/>
          <a:lstStyle/>
          <a:p>
            <a:fld id="{A276C916-1B59-4EA6-A8FE-BE9FBA75AA77}" type="slidenum">
              <a:rPr lang="en-US" smtClean="0"/>
              <a:t>4</a:t>
            </a:fld>
            <a:endParaRPr lang="en-US" dirty="0"/>
          </a:p>
        </p:txBody>
      </p:sp>
    </p:spTree>
    <p:extLst>
      <p:ext uri="{BB962C8B-B14F-4D97-AF65-F5344CB8AC3E}">
        <p14:creationId xmlns:p14="http://schemas.microsoft.com/office/powerpoint/2010/main" val="38043562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p:cNvPicPr>
          <p:nvPr>
            <p:ph idx="1"/>
          </p:nvPr>
        </p:nvPicPr>
        <p:blipFill rotWithShape="1">
          <a:blip r:embed="rId5" cstate="screen">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a:ext>
            </a:extLst>
          </a:blip>
          <a:srcRect l="-1" r="-3707"/>
          <a:stretch/>
        </p:blipFill>
        <p:spPr>
          <a:xfrm>
            <a:off x="1" y="0"/>
            <a:ext cx="9483046" cy="5143500"/>
          </a:xfrm>
        </p:spPr>
      </p:pic>
      <p:sp>
        <p:nvSpPr>
          <p:cNvPr id="2" name="Title 1"/>
          <p:cNvSpPr>
            <a:spLocks noGrp="1"/>
          </p:cNvSpPr>
          <p:nvPr>
            <p:ph type="title"/>
            <p:custDataLst>
              <p:tags r:id="rId1"/>
            </p:custDataLst>
          </p:nvPr>
        </p:nvSpPr>
        <p:spPr/>
        <p:txBody>
          <a:bodyPr>
            <a:normAutofit/>
          </a:bodyPr>
          <a:lstStyle/>
          <a:p>
            <a:r>
              <a:rPr lang="en-US" dirty="0" smtClean="0"/>
              <a:t>Financial Information</a:t>
            </a:r>
            <a:endParaRPr lang="en-US" dirty="0"/>
          </a:p>
        </p:txBody>
      </p:sp>
      <p:sp>
        <p:nvSpPr>
          <p:cNvPr id="6" name="TextBox 5"/>
          <p:cNvSpPr txBox="1"/>
          <p:nvPr>
            <p:custDataLst>
              <p:tags r:id="rId2"/>
            </p:custDataLst>
          </p:nvPr>
        </p:nvSpPr>
        <p:spPr>
          <a:xfrm>
            <a:off x="1907704" y="2682243"/>
            <a:ext cx="7128792" cy="1969770"/>
          </a:xfrm>
          <a:prstGeom prst="rect">
            <a:avLst/>
          </a:prstGeom>
          <a:noFill/>
        </p:spPr>
        <p:txBody>
          <a:bodyPr wrap="square" lIns="0" tIns="0" rIns="0" bIns="0" rtlCol="0">
            <a:spAutoFit/>
          </a:bodyPr>
          <a:lstStyle/>
          <a:p>
            <a:pPr algn="ctr">
              <a:spcAft>
                <a:spcPts val="600"/>
              </a:spcAft>
            </a:pPr>
            <a:r>
              <a:rPr lang="en-US" sz="8000" b="1" dirty="0" smtClean="0">
                <a:solidFill>
                  <a:schemeClr val="bg1"/>
                </a:solidFill>
              </a:rPr>
              <a:t>7’000’000’000</a:t>
            </a:r>
            <a:r>
              <a:rPr lang="en-US" sz="4800" b="1" dirty="0" smtClean="0">
                <a:solidFill>
                  <a:schemeClr val="bg1"/>
                </a:solidFill>
              </a:rPr>
              <a:t/>
            </a:r>
            <a:br>
              <a:rPr lang="en-US" sz="4800" b="1" dirty="0" smtClean="0">
                <a:solidFill>
                  <a:schemeClr val="bg1"/>
                </a:solidFill>
              </a:rPr>
            </a:br>
            <a:r>
              <a:rPr lang="en-US" sz="4800" b="1" dirty="0" smtClean="0">
                <a:solidFill>
                  <a:schemeClr val="bg1"/>
                </a:solidFill>
              </a:rPr>
              <a:t> price updates per day</a:t>
            </a:r>
            <a:endParaRPr lang="en-US" sz="4800" b="1" dirty="0">
              <a:solidFill>
                <a:schemeClr val="bg1"/>
              </a:solidFill>
            </a:endParaRPr>
          </a:p>
        </p:txBody>
      </p:sp>
      <p:sp>
        <p:nvSpPr>
          <p:cNvPr id="3" name="Slide Number Placeholder 2"/>
          <p:cNvSpPr>
            <a:spLocks noGrp="1"/>
          </p:cNvSpPr>
          <p:nvPr>
            <p:ph type="sldNum" sz="quarter" idx="12"/>
          </p:nvPr>
        </p:nvSpPr>
        <p:spPr/>
        <p:txBody>
          <a:bodyPr/>
          <a:lstStyle/>
          <a:p>
            <a:fld id="{A276C916-1B59-4EA6-A8FE-BE9FBA75AA77}" type="slidenum">
              <a:rPr lang="en-US" smtClean="0"/>
              <a:t>5</a:t>
            </a:fld>
            <a:endParaRPr lang="en-US" dirty="0"/>
          </a:p>
        </p:txBody>
      </p:sp>
    </p:spTree>
    <p:extLst>
      <p:ext uri="{BB962C8B-B14F-4D97-AF65-F5344CB8AC3E}">
        <p14:creationId xmlns:p14="http://schemas.microsoft.com/office/powerpoint/2010/main" val="24202994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5" cstate="print">
            <a:extLst>
              <a:ext uri="{BEBA8EAE-BF5A-486C-A8C5-ECC9F3942E4B}">
                <a14:imgProps xmlns:a14="http://schemas.microsoft.com/office/drawing/2010/main">
                  <a14:imgLayer r:embed="rId6">
                    <a14:imgEffect>
                      <a14:brightnessContrast bright="-28000"/>
                    </a14:imgEffect>
                  </a14:imgLayer>
                </a14:imgProps>
              </a:ext>
              <a:ext uri="{28A0092B-C50C-407E-A947-70E740481C1C}">
                <a14:useLocalDpi xmlns:a14="http://schemas.microsoft.com/office/drawing/2010/main" val="0"/>
              </a:ext>
            </a:extLst>
          </a:blip>
          <a:srcRect/>
          <a:stretch/>
        </p:blipFill>
        <p:spPr>
          <a:xfrm>
            <a:off x="0" y="0"/>
            <a:ext cx="9144000" cy="5148264"/>
          </a:xfrm>
        </p:spPr>
      </p:pic>
      <p:sp>
        <p:nvSpPr>
          <p:cNvPr id="2" name="Title 1"/>
          <p:cNvSpPr>
            <a:spLocks noGrp="1"/>
          </p:cNvSpPr>
          <p:nvPr>
            <p:ph type="title"/>
            <p:custDataLst>
              <p:tags r:id="rId1"/>
            </p:custDataLst>
          </p:nvPr>
        </p:nvSpPr>
        <p:spPr/>
        <p:txBody>
          <a:bodyPr/>
          <a:lstStyle/>
          <a:p>
            <a:r>
              <a:rPr lang="en-US" dirty="0" smtClean="0">
                <a:solidFill>
                  <a:schemeClr val="bg1"/>
                </a:solidFill>
              </a:rPr>
              <a:t>Payment Processing</a:t>
            </a:r>
            <a:endParaRPr lang="en-US" dirty="0">
              <a:solidFill>
                <a:schemeClr val="bg1"/>
              </a:solidFill>
            </a:endParaRPr>
          </a:p>
        </p:txBody>
      </p:sp>
      <p:sp>
        <p:nvSpPr>
          <p:cNvPr id="6" name="TextBox 5"/>
          <p:cNvSpPr txBox="1"/>
          <p:nvPr>
            <p:custDataLst>
              <p:tags r:id="rId2"/>
            </p:custDataLst>
          </p:nvPr>
        </p:nvSpPr>
        <p:spPr>
          <a:xfrm>
            <a:off x="1187624" y="844339"/>
            <a:ext cx="7488832" cy="3770263"/>
          </a:xfrm>
          <a:prstGeom prst="rect">
            <a:avLst/>
          </a:prstGeom>
          <a:noFill/>
        </p:spPr>
        <p:txBody>
          <a:bodyPr wrap="square" lIns="0" tIns="0" rIns="0" bIns="0" rtlCol="0">
            <a:spAutoFit/>
          </a:bodyPr>
          <a:lstStyle/>
          <a:p>
            <a:pPr algn="ctr">
              <a:spcAft>
                <a:spcPts val="600"/>
              </a:spcAft>
            </a:pPr>
            <a:r>
              <a:rPr lang="en-US" sz="9600" b="1" dirty="0" smtClean="0">
                <a:solidFill>
                  <a:schemeClr val="bg1"/>
                </a:solidFill>
              </a:rPr>
              <a:t>99.998%</a:t>
            </a:r>
            <a:r>
              <a:rPr lang="en-US" sz="4800" b="1" dirty="0" smtClean="0">
                <a:solidFill>
                  <a:schemeClr val="bg1"/>
                </a:solidFill>
              </a:rPr>
              <a:t/>
            </a:r>
            <a:br>
              <a:rPr lang="en-US" sz="4800" b="1" dirty="0" smtClean="0">
                <a:solidFill>
                  <a:schemeClr val="bg1"/>
                </a:solidFill>
              </a:rPr>
            </a:br>
            <a:r>
              <a:rPr lang="en-US" sz="4800" b="1" dirty="0" smtClean="0">
                <a:solidFill>
                  <a:schemeClr val="bg1"/>
                </a:solidFill>
              </a:rPr>
              <a:t>application up-time</a:t>
            </a:r>
          </a:p>
          <a:p>
            <a:pPr algn="ctr">
              <a:spcAft>
                <a:spcPts val="600"/>
              </a:spcAft>
            </a:pPr>
            <a:r>
              <a:rPr lang="en-US" sz="4800" b="1" dirty="0" smtClean="0">
                <a:solidFill>
                  <a:schemeClr val="bg1"/>
                </a:solidFill>
              </a:rPr>
              <a:t/>
            </a:r>
            <a:br>
              <a:rPr lang="en-US" sz="4800" b="1" dirty="0" smtClean="0">
                <a:solidFill>
                  <a:schemeClr val="bg1"/>
                </a:solidFill>
              </a:rPr>
            </a:br>
            <a:r>
              <a:rPr lang="en-US" sz="4800" b="1" dirty="0" smtClean="0">
                <a:solidFill>
                  <a:schemeClr val="bg1"/>
                </a:solidFill>
              </a:rPr>
              <a:t>the IT that never sleeps</a:t>
            </a:r>
            <a:endParaRPr lang="en-US" sz="4800" b="1" dirty="0">
              <a:solidFill>
                <a:schemeClr val="bg1"/>
              </a:solidFill>
            </a:endParaRPr>
          </a:p>
        </p:txBody>
      </p:sp>
      <p:sp>
        <p:nvSpPr>
          <p:cNvPr id="3" name="Slide Number Placeholder 2"/>
          <p:cNvSpPr>
            <a:spLocks noGrp="1"/>
          </p:cNvSpPr>
          <p:nvPr>
            <p:ph type="sldNum" sz="quarter" idx="12"/>
          </p:nvPr>
        </p:nvSpPr>
        <p:spPr/>
        <p:txBody>
          <a:bodyPr/>
          <a:lstStyle/>
          <a:p>
            <a:fld id="{A276C916-1B59-4EA6-A8FE-BE9FBA75AA77}" type="slidenum">
              <a:rPr lang="en-US" smtClean="0"/>
              <a:t>6</a:t>
            </a:fld>
            <a:endParaRPr lang="en-US" dirty="0"/>
          </a:p>
        </p:txBody>
      </p:sp>
    </p:spTree>
    <p:extLst>
      <p:ext uri="{BB962C8B-B14F-4D97-AF65-F5344CB8AC3E}">
        <p14:creationId xmlns:p14="http://schemas.microsoft.com/office/powerpoint/2010/main" val="5930171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008000" y="261550"/>
            <a:ext cx="7616325" cy="640150"/>
          </a:xfrm>
        </p:spPr>
        <p:txBody>
          <a:bodyPr>
            <a:normAutofit fontScale="90000"/>
          </a:bodyPr>
          <a:lstStyle/>
          <a:p>
            <a:r>
              <a:rPr lang="en-US" sz="2300" dirty="0"/>
              <a:t>SIX - For a stable and efficient </a:t>
            </a:r>
            <a:r>
              <a:rPr lang="en-US" sz="2300" dirty="0" smtClean="0"/>
              <a:t>financial </a:t>
            </a:r>
            <a:r>
              <a:rPr lang="en-US" sz="2300" dirty="0"/>
              <a:t>market infrastructure</a:t>
            </a:r>
            <a:endParaRPr lang="en-GB" sz="2300" dirty="0"/>
          </a:p>
        </p:txBody>
      </p:sp>
      <p:sp>
        <p:nvSpPr>
          <p:cNvPr id="5" name="Foliennummernplatzhalter 4"/>
          <p:cNvSpPr>
            <a:spLocks noGrp="1"/>
          </p:cNvSpPr>
          <p:nvPr>
            <p:ph type="sldNum" sz="quarter" idx="4"/>
          </p:nvPr>
        </p:nvSpPr>
        <p:spPr/>
        <p:txBody>
          <a:bodyPr/>
          <a:lstStyle/>
          <a:p>
            <a:fld id="{6F42FDE4-A7DD-41A7-A0A6-9B649FB43336}" type="slidenum">
              <a:rPr lang="en-GB" smtClean="0"/>
              <a:pPr/>
              <a:t>7</a:t>
            </a:fld>
            <a:endParaRPr lang="en-GB" sz="1400" dirty="0">
              <a:solidFill>
                <a:srgbClr val="FFFFFF"/>
              </a:solidFill>
              <a:latin typeface="+mj-lt"/>
              <a:ea typeface="+mj-ea"/>
              <a:cs typeface="+mj-cs"/>
            </a:endParaRPr>
          </a:p>
        </p:txBody>
      </p:sp>
      <p:grpSp>
        <p:nvGrpSpPr>
          <p:cNvPr id="6" name="Gruppieren 5"/>
          <p:cNvGrpSpPr>
            <a:grpSpLocks noChangeAspect="1"/>
          </p:cNvGrpSpPr>
          <p:nvPr/>
        </p:nvGrpSpPr>
        <p:grpSpPr>
          <a:xfrm>
            <a:off x="467544" y="617913"/>
            <a:ext cx="7992888" cy="4332482"/>
            <a:chOff x="381000" y="1303338"/>
            <a:chExt cx="8458200" cy="4584700"/>
          </a:xfrm>
          <a:solidFill>
            <a:schemeClr val="accent1">
              <a:lumMod val="20000"/>
              <a:lumOff val="80000"/>
            </a:schemeClr>
          </a:solidFill>
        </p:grpSpPr>
        <p:sp>
          <p:nvSpPr>
            <p:cNvPr id="7" name="Freihandform 6"/>
            <p:cNvSpPr>
              <a:spLocks noChangeAspect="1"/>
            </p:cNvSpPr>
            <p:nvPr/>
          </p:nvSpPr>
          <p:spPr>
            <a:xfrm>
              <a:off x="4879975" y="3416300"/>
              <a:ext cx="80963" cy="20638"/>
            </a:xfrm>
            <a:custGeom>
              <a:avLst/>
              <a:gdLst>
                <a:gd name="connsiteX0" fmla="*/ 15875 w 565150"/>
                <a:gd name="connsiteY0" fmla="*/ 0 h 142875"/>
                <a:gd name="connsiteX1" fmla="*/ 180975 w 565150"/>
                <a:gd name="connsiteY1" fmla="*/ 41275 h 142875"/>
                <a:gd name="connsiteX2" fmla="*/ 298450 w 565150"/>
                <a:gd name="connsiteY2" fmla="*/ 28575 h 142875"/>
                <a:gd name="connsiteX3" fmla="*/ 441325 w 565150"/>
                <a:gd name="connsiteY3" fmla="*/ 50800 h 142875"/>
                <a:gd name="connsiteX4" fmla="*/ 454025 w 565150"/>
                <a:gd name="connsiteY4" fmla="*/ 95250 h 142875"/>
                <a:gd name="connsiteX5" fmla="*/ 565150 w 565150"/>
                <a:gd name="connsiteY5" fmla="*/ 69850 h 142875"/>
                <a:gd name="connsiteX6" fmla="*/ 558800 w 565150"/>
                <a:gd name="connsiteY6" fmla="*/ 127000 h 142875"/>
                <a:gd name="connsiteX7" fmla="*/ 396875 w 565150"/>
                <a:gd name="connsiteY7" fmla="*/ 127000 h 142875"/>
                <a:gd name="connsiteX8" fmla="*/ 320675 w 565150"/>
                <a:gd name="connsiteY8" fmla="*/ 133350 h 142875"/>
                <a:gd name="connsiteX9" fmla="*/ 244475 w 565150"/>
                <a:gd name="connsiteY9" fmla="*/ 142875 h 142875"/>
                <a:gd name="connsiteX10" fmla="*/ 244475 w 565150"/>
                <a:gd name="connsiteY10" fmla="*/ 95250 h 142875"/>
                <a:gd name="connsiteX11" fmla="*/ 95250 w 565150"/>
                <a:gd name="connsiteY11" fmla="*/ 66675 h 142875"/>
                <a:gd name="connsiteX12" fmla="*/ 0 w 565150"/>
                <a:gd name="connsiteY12" fmla="*/ 60325 h 142875"/>
                <a:gd name="connsiteX13" fmla="*/ 15875 w 565150"/>
                <a:gd name="connsiteY13"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0" h="142875">
                  <a:moveTo>
                    <a:pt x="15875" y="0"/>
                  </a:moveTo>
                  <a:lnTo>
                    <a:pt x="180975" y="41275"/>
                  </a:lnTo>
                  <a:lnTo>
                    <a:pt x="298450" y="28575"/>
                  </a:lnTo>
                  <a:lnTo>
                    <a:pt x="441325" y="50800"/>
                  </a:lnTo>
                  <a:lnTo>
                    <a:pt x="454025" y="95250"/>
                  </a:lnTo>
                  <a:lnTo>
                    <a:pt x="565150" y="69850"/>
                  </a:lnTo>
                  <a:lnTo>
                    <a:pt x="558800" y="127000"/>
                  </a:lnTo>
                  <a:lnTo>
                    <a:pt x="396875" y="127000"/>
                  </a:lnTo>
                  <a:lnTo>
                    <a:pt x="320675" y="133350"/>
                  </a:lnTo>
                  <a:lnTo>
                    <a:pt x="244475" y="142875"/>
                  </a:lnTo>
                  <a:lnTo>
                    <a:pt x="244475" y="95250"/>
                  </a:lnTo>
                  <a:lnTo>
                    <a:pt x="95250" y="66675"/>
                  </a:lnTo>
                  <a:lnTo>
                    <a:pt x="0" y="60325"/>
                  </a:lnTo>
                  <a:lnTo>
                    <a:pt x="15875"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Freeform 12"/>
            <p:cNvSpPr>
              <a:spLocks/>
            </p:cNvSpPr>
            <p:nvPr/>
          </p:nvSpPr>
          <p:spPr bwMode="gray">
            <a:xfrm>
              <a:off x="4618038" y="2898775"/>
              <a:ext cx="165100" cy="93663"/>
            </a:xfrm>
            <a:custGeom>
              <a:avLst/>
              <a:gdLst>
                <a:gd name="T0" fmla="*/ 2147483647 w 90"/>
                <a:gd name="T1" fmla="*/ 2147483647 h 51"/>
                <a:gd name="T2" fmla="*/ 2147483647 w 90"/>
                <a:gd name="T3" fmla="*/ 2147483647 h 51"/>
                <a:gd name="T4" fmla="*/ 2147483647 w 90"/>
                <a:gd name="T5" fmla="*/ 2147483647 h 51"/>
                <a:gd name="T6" fmla="*/ 2147483647 w 90"/>
                <a:gd name="T7" fmla="*/ 2147483647 h 51"/>
                <a:gd name="T8" fmla="*/ 2147483647 w 90"/>
                <a:gd name="T9" fmla="*/ 0 h 51"/>
                <a:gd name="T10" fmla="*/ 2147483647 w 90"/>
                <a:gd name="T11" fmla="*/ 0 h 51"/>
                <a:gd name="T12" fmla="*/ 2147483647 w 90"/>
                <a:gd name="T13" fmla="*/ 2147483647 h 51"/>
                <a:gd name="T14" fmla="*/ 0 w 90"/>
                <a:gd name="T15" fmla="*/ 2147483647 h 51"/>
                <a:gd name="T16" fmla="*/ 2147483647 w 90"/>
                <a:gd name="T17" fmla="*/ 2147483647 h 51"/>
                <a:gd name="T18" fmla="*/ 2147483647 w 90"/>
                <a:gd name="T19" fmla="*/ 2147483647 h 51"/>
                <a:gd name="T20" fmla="*/ 2147483647 w 90"/>
                <a:gd name="T21" fmla="*/ 2147483647 h 51"/>
                <a:gd name="T22" fmla="*/ 2147483647 w 90"/>
                <a:gd name="T23" fmla="*/ 2147483647 h 51"/>
                <a:gd name="T24" fmla="*/ 2147483647 w 90"/>
                <a:gd name="T25" fmla="*/ 2147483647 h 51"/>
                <a:gd name="T26" fmla="*/ 2147483647 w 90"/>
                <a:gd name="T27" fmla="*/ 214748364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0"/>
                <a:gd name="T43" fmla="*/ 0 h 51"/>
                <a:gd name="T44" fmla="*/ 90 w 9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2540" cap="rnd">
              <a:solidFill>
                <a:srgbClr val="FFFFFF"/>
              </a:solidFill>
              <a:round/>
              <a:headEnd type="none" w="sm" len="sm"/>
              <a:tailEnd type="none" w="sm" len="sm"/>
            </a:ln>
          </p:spPr>
          <p:txBody>
            <a:bodyPr/>
            <a:lstStyle/>
            <a:p>
              <a:endParaRPr lang="de-CH"/>
            </a:p>
          </p:txBody>
        </p:sp>
        <p:sp>
          <p:nvSpPr>
            <p:cNvPr id="9" name="Freeform 13"/>
            <p:cNvSpPr>
              <a:spLocks/>
            </p:cNvSpPr>
            <p:nvPr/>
          </p:nvSpPr>
          <p:spPr bwMode="gray">
            <a:xfrm>
              <a:off x="5156200" y="3497263"/>
              <a:ext cx="525463" cy="482600"/>
            </a:xfrm>
            <a:custGeom>
              <a:avLst/>
              <a:gdLst>
                <a:gd name="T0" fmla="*/ 2147483647 w 285"/>
                <a:gd name="T1" fmla="*/ 2147483647 h 262"/>
                <a:gd name="T2" fmla="*/ 2147483647 w 285"/>
                <a:gd name="T3" fmla="*/ 2147483647 h 262"/>
                <a:gd name="T4" fmla="*/ 2147483647 w 285"/>
                <a:gd name="T5" fmla="*/ 2147483647 h 262"/>
                <a:gd name="T6" fmla="*/ 2147483647 w 285"/>
                <a:gd name="T7" fmla="*/ 2147483647 h 262"/>
                <a:gd name="T8" fmla="*/ 2147483647 w 285"/>
                <a:gd name="T9" fmla="*/ 2147483647 h 262"/>
                <a:gd name="T10" fmla="*/ 2147483647 w 285"/>
                <a:gd name="T11" fmla="*/ 2147483647 h 262"/>
                <a:gd name="T12" fmla="*/ 2147483647 w 285"/>
                <a:gd name="T13" fmla="*/ 2147483647 h 262"/>
                <a:gd name="T14" fmla="*/ 2147483647 w 285"/>
                <a:gd name="T15" fmla="*/ 2147483647 h 262"/>
                <a:gd name="T16" fmla="*/ 2147483647 w 285"/>
                <a:gd name="T17" fmla="*/ 2147483647 h 262"/>
                <a:gd name="T18" fmla="*/ 2147483647 w 285"/>
                <a:gd name="T19" fmla="*/ 2147483647 h 262"/>
                <a:gd name="T20" fmla="*/ 2147483647 w 285"/>
                <a:gd name="T21" fmla="*/ 2147483647 h 262"/>
                <a:gd name="T22" fmla="*/ 2147483647 w 285"/>
                <a:gd name="T23" fmla="*/ 2147483647 h 262"/>
                <a:gd name="T24" fmla="*/ 2147483647 w 285"/>
                <a:gd name="T25" fmla="*/ 2147483647 h 262"/>
                <a:gd name="T26" fmla="*/ 2147483647 w 285"/>
                <a:gd name="T27" fmla="*/ 2147483647 h 262"/>
                <a:gd name="T28" fmla="*/ 2147483647 w 285"/>
                <a:gd name="T29" fmla="*/ 2147483647 h 262"/>
                <a:gd name="T30" fmla="*/ 2147483647 w 285"/>
                <a:gd name="T31" fmla="*/ 2147483647 h 262"/>
                <a:gd name="T32" fmla="*/ 2147483647 w 285"/>
                <a:gd name="T33" fmla="*/ 2147483647 h 262"/>
                <a:gd name="T34" fmla="*/ 2147483647 w 285"/>
                <a:gd name="T35" fmla="*/ 2147483647 h 262"/>
                <a:gd name="T36" fmla="*/ 2147483647 w 285"/>
                <a:gd name="T37" fmla="*/ 2147483647 h 262"/>
                <a:gd name="T38" fmla="*/ 2147483647 w 285"/>
                <a:gd name="T39" fmla="*/ 2147483647 h 262"/>
                <a:gd name="T40" fmla="*/ 2147483647 w 285"/>
                <a:gd name="T41" fmla="*/ 2147483647 h 262"/>
                <a:gd name="T42" fmla="*/ 2147483647 w 285"/>
                <a:gd name="T43" fmla="*/ 2147483647 h 262"/>
                <a:gd name="T44" fmla="*/ 2147483647 w 285"/>
                <a:gd name="T45" fmla="*/ 2147483647 h 262"/>
                <a:gd name="T46" fmla="*/ 2147483647 w 285"/>
                <a:gd name="T47" fmla="*/ 2147483647 h 262"/>
                <a:gd name="T48" fmla="*/ 2147483647 w 285"/>
                <a:gd name="T49" fmla="*/ 2147483647 h 262"/>
                <a:gd name="T50" fmla="*/ 2147483647 w 285"/>
                <a:gd name="T51" fmla="*/ 2147483647 h 262"/>
                <a:gd name="T52" fmla="*/ 2147483647 w 285"/>
                <a:gd name="T53" fmla="*/ 2147483647 h 262"/>
                <a:gd name="T54" fmla="*/ 2147483647 w 285"/>
                <a:gd name="T55" fmla="*/ 2147483647 h 262"/>
                <a:gd name="T56" fmla="*/ 2147483647 w 285"/>
                <a:gd name="T57" fmla="*/ 2147483647 h 262"/>
                <a:gd name="T58" fmla="*/ 2147483647 w 285"/>
                <a:gd name="T59" fmla="*/ 2147483647 h 262"/>
                <a:gd name="T60" fmla="*/ 2147483647 w 285"/>
                <a:gd name="T61" fmla="*/ 2147483647 h 262"/>
                <a:gd name="T62" fmla="*/ 2147483647 w 285"/>
                <a:gd name="T63" fmla="*/ 2147483647 h 262"/>
                <a:gd name="T64" fmla="*/ 2147483647 w 285"/>
                <a:gd name="T65" fmla="*/ 0 h 262"/>
                <a:gd name="T66" fmla="*/ 2147483647 w 285"/>
                <a:gd name="T67" fmla="*/ 2147483647 h 262"/>
                <a:gd name="T68" fmla="*/ 2147483647 w 285"/>
                <a:gd name="T69" fmla="*/ 2147483647 h 262"/>
                <a:gd name="T70" fmla="*/ 2147483647 w 285"/>
                <a:gd name="T71" fmla="*/ 2147483647 h 262"/>
                <a:gd name="T72" fmla="*/ 2147483647 w 285"/>
                <a:gd name="T73" fmla="*/ 2147483647 h 262"/>
                <a:gd name="T74" fmla="*/ 2147483647 w 285"/>
                <a:gd name="T75" fmla="*/ 2147483647 h 262"/>
                <a:gd name="T76" fmla="*/ 0 w 285"/>
                <a:gd name="T77" fmla="*/ 2147483647 h 262"/>
                <a:gd name="T78" fmla="*/ 0 w 285"/>
                <a:gd name="T79" fmla="*/ 2147483647 h 262"/>
                <a:gd name="T80" fmla="*/ 2147483647 w 285"/>
                <a:gd name="T81" fmla="*/ 2147483647 h 262"/>
                <a:gd name="T82" fmla="*/ 2147483647 w 285"/>
                <a:gd name="T83" fmla="*/ 2147483647 h 262"/>
                <a:gd name="T84" fmla="*/ 2147483647 w 285"/>
                <a:gd name="T85" fmla="*/ 2147483647 h 262"/>
                <a:gd name="T86" fmla="*/ 2147483647 w 285"/>
                <a:gd name="T87" fmla="*/ 2147483647 h 262"/>
                <a:gd name="T88" fmla="*/ 2147483647 w 285"/>
                <a:gd name="T89" fmla="*/ 2147483647 h 262"/>
                <a:gd name="T90" fmla="*/ 2147483647 w 285"/>
                <a:gd name="T91" fmla="*/ 2147483647 h 262"/>
                <a:gd name="T92" fmla="*/ 2147483647 w 285"/>
                <a:gd name="T93" fmla="*/ 2147483647 h 262"/>
                <a:gd name="T94" fmla="*/ 2147483647 w 285"/>
                <a:gd name="T95" fmla="*/ 2147483647 h 262"/>
                <a:gd name="T96" fmla="*/ 2147483647 w 285"/>
                <a:gd name="T97" fmla="*/ 2147483647 h 262"/>
                <a:gd name="T98" fmla="*/ 2147483647 w 285"/>
                <a:gd name="T99" fmla="*/ 2147483647 h 262"/>
                <a:gd name="T100" fmla="*/ 2147483647 w 285"/>
                <a:gd name="T101" fmla="*/ 2147483647 h 262"/>
                <a:gd name="T102" fmla="*/ 2147483647 w 285"/>
                <a:gd name="T103" fmla="*/ 2147483647 h 262"/>
                <a:gd name="T104" fmla="*/ 2147483647 w 285"/>
                <a:gd name="T105" fmla="*/ 2147483647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
                <a:gd name="T160" fmla="*/ 0 h 262"/>
                <a:gd name="T161" fmla="*/ 285 w 285"/>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2540" cap="rnd">
              <a:solidFill>
                <a:srgbClr val="FFFFFF"/>
              </a:solidFill>
              <a:round/>
              <a:headEnd/>
              <a:tailEnd/>
            </a:ln>
          </p:spPr>
          <p:txBody>
            <a:bodyPr/>
            <a:lstStyle/>
            <a:p>
              <a:endParaRPr lang="de-CH"/>
            </a:p>
          </p:txBody>
        </p:sp>
        <p:sp>
          <p:nvSpPr>
            <p:cNvPr id="10" name="Freeform 14"/>
            <p:cNvSpPr>
              <a:spLocks/>
            </p:cNvSpPr>
            <p:nvPr/>
          </p:nvSpPr>
          <p:spPr bwMode="gray">
            <a:xfrm>
              <a:off x="6083300" y="2811463"/>
              <a:ext cx="1439863" cy="1001712"/>
            </a:xfrm>
            <a:custGeom>
              <a:avLst/>
              <a:gdLst>
                <a:gd name="T0" fmla="*/ 2147483647 w 780"/>
                <a:gd name="T1" fmla="*/ 2147483647 h 543"/>
                <a:gd name="T2" fmla="*/ 2147483647 w 780"/>
                <a:gd name="T3" fmla="*/ 2147483647 h 543"/>
                <a:gd name="T4" fmla="*/ 2147483647 w 780"/>
                <a:gd name="T5" fmla="*/ 2147483647 h 543"/>
                <a:gd name="T6" fmla="*/ 2147483647 w 780"/>
                <a:gd name="T7" fmla="*/ 2147483647 h 543"/>
                <a:gd name="T8" fmla="*/ 2147483647 w 780"/>
                <a:gd name="T9" fmla="*/ 2147483647 h 543"/>
                <a:gd name="T10" fmla="*/ 2147483647 w 780"/>
                <a:gd name="T11" fmla="*/ 2147483647 h 543"/>
                <a:gd name="T12" fmla="*/ 2147483647 w 780"/>
                <a:gd name="T13" fmla="*/ 2147483647 h 543"/>
                <a:gd name="T14" fmla="*/ 2147483647 w 780"/>
                <a:gd name="T15" fmla="*/ 2147483647 h 543"/>
                <a:gd name="T16" fmla="*/ 2147483647 w 780"/>
                <a:gd name="T17" fmla="*/ 2147483647 h 543"/>
                <a:gd name="T18" fmla="*/ 2147483647 w 780"/>
                <a:gd name="T19" fmla="*/ 2147483647 h 543"/>
                <a:gd name="T20" fmla="*/ 2147483647 w 780"/>
                <a:gd name="T21" fmla="*/ 2147483647 h 543"/>
                <a:gd name="T22" fmla="*/ 2147483647 w 780"/>
                <a:gd name="T23" fmla="*/ 2147483647 h 543"/>
                <a:gd name="T24" fmla="*/ 2147483647 w 780"/>
                <a:gd name="T25" fmla="*/ 2147483647 h 543"/>
                <a:gd name="T26" fmla="*/ 2147483647 w 780"/>
                <a:gd name="T27" fmla="*/ 2147483647 h 543"/>
                <a:gd name="T28" fmla="*/ 2147483647 w 780"/>
                <a:gd name="T29" fmla="*/ 2147483647 h 543"/>
                <a:gd name="T30" fmla="*/ 2147483647 w 780"/>
                <a:gd name="T31" fmla="*/ 2147483647 h 543"/>
                <a:gd name="T32" fmla="*/ 2147483647 w 780"/>
                <a:gd name="T33" fmla="*/ 2147483647 h 543"/>
                <a:gd name="T34" fmla="*/ 2147483647 w 780"/>
                <a:gd name="T35" fmla="*/ 2147483647 h 543"/>
                <a:gd name="T36" fmla="*/ 2147483647 w 780"/>
                <a:gd name="T37" fmla="*/ 2147483647 h 543"/>
                <a:gd name="T38" fmla="*/ 2147483647 w 780"/>
                <a:gd name="T39" fmla="*/ 2147483647 h 543"/>
                <a:gd name="T40" fmla="*/ 2147483647 w 780"/>
                <a:gd name="T41" fmla="*/ 2147483647 h 543"/>
                <a:gd name="T42" fmla="*/ 2147483647 w 780"/>
                <a:gd name="T43" fmla="*/ 2147483647 h 543"/>
                <a:gd name="T44" fmla="*/ 2147483647 w 780"/>
                <a:gd name="T45" fmla="*/ 2147483647 h 543"/>
                <a:gd name="T46" fmla="*/ 2147483647 w 780"/>
                <a:gd name="T47" fmla="*/ 2147483647 h 543"/>
                <a:gd name="T48" fmla="*/ 2147483647 w 780"/>
                <a:gd name="T49" fmla="*/ 2147483647 h 543"/>
                <a:gd name="T50" fmla="*/ 2147483647 w 780"/>
                <a:gd name="T51" fmla="*/ 2147483647 h 543"/>
                <a:gd name="T52" fmla="*/ 2147483647 w 780"/>
                <a:gd name="T53" fmla="*/ 2147483647 h 543"/>
                <a:gd name="T54" fmla="*/ 2147483647 w 780"/>
                <a:gd name="T55" fmla="*/ 2147483647 h 543"/>
                <a:gd name="T56" fmla="*/ 2147483647 w 780"/>
                <a:gd name="T57" fmla="*/ 2147483647 h 543"/>
                <a:gd name="T58" fmla="*/ 2147483647 w 780"/>
                <a:gd name="T59" fmla="*/ 2147483647 h 543"/>
                <a:gd name="T60" fmla="*/ 2147483647 w 780"/>
                <a:gd name="T61" fmla="*/ 2147483647 h 543"/>
                <a:gd name="T62" fmla="*/ 2147483647 w 780"/>
                <a:gd name="T63" fmla="*/ 2147483647 h 543"/>
                <a:gd name="T64" fmla="*/ 2147483647 w 780"/>
                <a:gd name="T65" fmla="*/ 2147483647 h 543"/>
                <a:gd name="T66" fmla="*/ 2147483647 w 780"/>
                <a:gd name="T67" fmla="*/ 2147483647 h 543"/>
                <a:gd name="T68" fmla="*/ 2147483647 w 780"/>
                <a:gd name="T69" fmla="*/ 2147483647 h 543"/>
                <a:gd name="T70" fmla="*/ 2147483647 w 780"/>
                <a:gd name="T71" fmla="*/ 2147483647 h 543"/>
                <a:gd name="T72" fmla="*/ 2147483647 w 780"/>
                <a:gd name="T73" fmla="*/ 2147483647 h 543"/>
                <a:gd name="T74" fmla="*/ 2147483647 w 780"/>
                <a:gd name="T75" fmla="*/ 2147483647 h 543"/>
                <a:gd name="T76" fmla="*/ 2147483647 w 780"/>
                <a:gd name="T77" fmla="*/ 2147483647 h 543"/>
                <a:gd name="T78" fmla="*/ 2147483647 w 780"/>
                <a:gd name="T79" fmla="*/ 2147483647 h 543"/>
                <a:gd name="T80" fmla="*/ 2147483647 w 780"/>
                <a:gd name="T81" fmla="*/ 2147483647 h 543"/>
                <a:gd name="T82" fmla="*/ 2147483647 w 780"/>
                <a:gd name="T83" fmla="*/ 2147483647 h 543"/>
                <a:gd name="T84" fmla="*/ 2147483647 w 780"/>
                <a:gd name="T85" fmla="*/ 2147483647 h 543"/>
                <a:gd name="T86" fmla="*/ 2147483647 w 780"/>
                <a:gd name="T87" fmla="*/ 2147483647 h 543"/>
                <a:gd name="T88" fmla="*/ 2147483647 w 780"/>
                <a:gd name="T89" fmla="*/ 2147483647 h 543"/>
                <a:gd name="T90" fmla="*/ 2147483647 w 780"/>
                <a:gd name="T91" fmla="*/ 2147483647 h 543"/>
                <a:gd name="T92" fmla="*/ 2147483647 w 780"/>
                <a:gd name="T93" fmla="*/ 2147483647 h 543"/>
                <a:gd name="T94" fmla="*/ 0 w 780"/>
                <a:gd name="T95" fmla="*/ 2147483647 h 543"/>
                <a:gd name="T96" fmla="*/ 2147483647 w 780"/>
                <a:gd name="T97" fmla="*/ 2147483647 h 543"/>
                <a:gd name="T98" fmla="*/ 2147483647 w 780"/>
                <a:gd name="T99" fmla="*/ 2147483647 h 543"/>
                <a:gd name="T100" fmla="*/ 2147483647 w 780"/>
                <a:gd name="T101" fmla="*/ 2147483647 h 543"/>
                <a:gd name="T102" fmla="*/ 2147483647 w 780"/>
                <a:gd name="T103" fmla="*/ 2147483647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0"/>
                <a:gd name="T157" fmla="*/ 0 h 543"/>
                <a:gd name="T158" fmla="*/ 780 w 780"/>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grpFill/>
            <a:ln w="2540" cap="rnd">
              <a:solidFill>
                <a:srgbClr val="FFFFFF"/>
              </a:solidFill>
              <a:round/>
              <a:headEnd type="none" w="sm" len="sm"/>
              <a:tailEnd type="none" w="sm" len="sm"/>
            </a:ln>
          </p:spPr>
          <p:txBody>
            <a:bodyPr/>
            <a:lstStyle/>
            <a:p>
              <a:endParaRPr lang="de-CH"/>
            </a:p>
          </p:txBody>
        </p:sp>
        <p:sp>
          <p:nvSpPr>
            <p:cNvPr id="11" name="Freeform 15"/>
            <p:cNvSpPr>
              <a:spLocks/>
            </p:cNvSpPr>
            <p:nvPr/>
          </p:nvSpPr>
          <p:spPr bwMode="gray">
            <a:xfrm>
              <a:off x="5783263" y="3362325"/>
              <a:ext cx="390525" cy="377825"/>
            </a:xfrm>
            <a:custGeom>
              <a:avLst/>
              <a:gdLst>
                <a:gd name="T0" fmla="*/ 2147483647 w 211"/>
                <a:gd name="T1" fmla="*/ 2147483647 h 204"/>
                <a:gd name="T2" fmla="*/ 2147483647 w 211"/>
                <a:gd name="T3" fmla="*/ 2147483647 h 204"/>
                <a:gd name="T4" fmla="*/ 2147483647 w 211"/>
                <a:gd name="T5" fmla="*/ 2147483647 h 204"/>
                <a:gd name="T6" fmla="*/ 2147483647 w 211"/>
                <a:gd name="T7" fmla="*/ 2147483647 h 204"/>
                <a:gd name="T8" fmla="*/ 2147483647 w 211"/>
                <a:gd name="T9" fmla="*/ 2147483647 h 204"/>
                <a:gd name="T10" fmla="*/ 0 w 211"/>
                <a:gd name="T11" fmla="*/ 2147483647 h 204"/>
                <a:gd name="T12" fmla="*/ 2147483647 w 211"/>
                <a:gd name="T13" fmla="*/ 2147483647 h 204"/>
                <a:gd name="T14" fmla="*/ 2147483647 w 211"/>
                <a:gd name="T15" fmla="*/ 2147483647 h 204"/>
                <a:gd name="T16" fmla="*/ 2147483647 w 211"/>
                <a:gd name="T17" fmla="*/ 2147483647 h 204"/>
                <a:gd name="T18" fmla="*/ 2147483647 w 211"/>
                <a:gd name="T19" fmla="*/ 2147483647 h 204"/>
                <a:gd name="T20" fmla="*/ 2147483647 w 211"/>
                <a:gd name="T21" fmla="*/ 2147483647 h 204"/>
                <a:gd name="T22" fmla="*/ 2147483647 w 211"/>
                <a:gd name="T23" fmla="*/ 2147483647 h 204"/>
                <a:gd name="T24" fmla="*/ 2147483647 w 211"/>
                <a:gd name="T25" fmla="*/ 2147483647 h 204"/>
                <a:gd name="T26" fmla="*/ 2147483647 w 211"/>
                <a:gd name="T27" fmla="*/ 2147483647 h 204"/>
                <a:gd name="T28" fmla="*/ 2147483647 w 211"/>
                <a:gd name="T29" fmla="*/ 2147483647 h 204"/>
                <a:gd name="T30" fmla="*/ 2147483647 w 211"/>
                <a:gd name="T31" fmla="*/ 2147483647 h 204"/>
                <a:gd name="T32" fmla="*/ 2147483647 w 211"/>
                <a:gd name="T33" fmla="*/ 2147483647 h 204"/>
                <a:gd name="T34" fmla="*/ 2147483647 w 211"/>
                <a:gd name="T35" fmla="*/ 2147483647 h 204"/>
                <a:gd name="T36" fmla="*/ 2147483647 w 211"/>
                <a:gd name="T37" fmla="*/ 0 h 204"/>
                <a:gd name="T38" fmla="*/ 2147483647 w 211"/>
                <a:gd name="T39" fmla="*/ 0 h 204"/>
                <a:gd name="T40" fmla="*/ 2147483647 w 211"/>
                <a:gd name="T41" fmla="*/ 2147483647 h 204"/>
                <a:gd name="T42" fmla="*/ 2147483647 w 211"/>
                <a:gd name="T43" fmla="*/ 2147483647 h 204"/>
                <a:gd name="T44" fmla="*/ 2147483647 w 211"/>
                <a:gd name="T45" fmla="*/ 2147483647 h 204"/>
                <a:gd name="T46" fmla="*/ 2147483647 w 211"/>
                <a:gd name="T47" fmla="*/ 2147483647 h 204"/>
                <a:gd name="T48" fmla="*/ 2147483647 w 211"/>
                <a:gd name="T49" fmla="*/ 2147483647 h 204"/>
                <a:gd name="T50" fmla="*/ 2147483647 w 211"/>
                <a:gd name="T51" fmla="*/ 2147483647 h 204"/>
                <a:gd name="T52" fmla="*/ 2147483647 w 211"/>
                <a:gd name="T53" fmla="*/ 2147483647 h 204"/>
                <a:gd name="T54" fmla="*/ 2147483647 w 211"/>
                <a:gd name="T55" fmla="*/ 2147483647 h 204"/>
                <a:gd name="T56" fmla="*/ 2147483647 w 211"/>
                <a:gd name="T57" fmla="*/ 2147483647 h 204"/>
                <a:gd name="T58" fmla="*/ 2147483647 w 211"/>
                <a:gd name="T59" fmla="*/ 2147483647 h 204"/>
                <a:gd name="T60" fmla="*/ 2147483647 w 211"/>
                <a:gd name="T61" fmla="*/ 2147483647 h 204"/>
                <a:gd name="T62" fmla="*/ 2147483647 w 211"/>
                <a:gd name="T63" fmla="*/ 2147483647 h 204"/>
                <a:gd name="T64" fmla="*/ 2147483647 w 211"/>
                <a:gd name="T65" fmla="*/ 2147483647 h 204"/>
                <a:gd name="T66" fmla="*/ 2147483647 w 211"/>
                <a:gd name="T67" fmla="*/ 2147483647 h 204"/>
                <a:gd name="T68" fmla="*/ 2147483647 w 211"/>
                <a:gd name="T69" fmla="*/ 2147483647 h 204"/>
                <a:gd name="T70" fmla="*/ 2147483647 w 211"/>
                <a:gd name="T71" fmla="*/ 2147483647 h 204"/>
                <a:gd name="T72" fmla="*/ 2147483647 w 211"/>
                <a:gd name="T73" fmla="*/ 2147483647 h 204"/>
                <a:gd name="T74" fmla="*/ 2147483647 w 211"/>
                <a:gd name="T75" fmla="*/ 2147483647 h 204"/>
                <a:gd name="T76" fmla="*/ 2147483647 w 211"/>
                <a:gd name="T77" fmla="*/ 2147483647 h 204"/>
                <a:gd name="T78" fmla="*/ 2147483647 w 211"/>
                <a:gd name="T79" fmla="*/ 2147483647 h 204"/>
                <a:gd name="T80" fmla="*/ 2147483647 w 211"/>
                <a:gd name="T81" fmla="*/ 2147483647 h 204"/>
                <a:gd name="T82" fmla="*/ 2147483647 w 211"/>
                <a:gd name="T83" fmla="*/ 2147483647 h 204"/>
                <a:gd name="T84" fmla="*/ 2147483647 w 211"/>
                <a:gd name="T85" fmla="*/ 2147483647 h 204"/>
                <a:gd name="T86" fmla="*/ 2147483647 w 211"/>
                <a:gd name="T87" fmla="*/ 2147483647 h 204"/>
                <a:gd name="T88" fmla="*/ 2147483647 w 211"/>
                <a:gd name="T89" fmla="*/ 2147483647 h 204"/>
                <a:gd name="T90" fmla="*/ 2147483647 w 211"/>
                <a:gd name="T91" fmla="*/ 2147483647 h 204"/>
                <a:gd name="T92" fmla="*/ 2147483647 w 211"/>
                <a:gd name="T93" fmla="*/ 2147483647 h 204"/>
                <a:gd name="T94" fmla="*/ 2147483647 w 211"/>
                <a:gd name="T95" fmla="*/ 2147483647 h 204"/>
                <a:gd name="T96" fmla="*/ 2147483647 w 211"/>
                <a:gd name="T97" fmla="*/ 2147483647 h 204"/>
                <a:gd name="T98" fmla="*/ 2147483647 w 211"/>
                <a:gd name="T99" fmla="*/ 2147483647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204"/>
                <a:gd name="T152" fmla="*/ 211 w 211"/>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2540" cap="rnd">
              <a:solidFill>
                <a:srgbClr val="FFFFFF"/>
              </a:solidFill>
              <a:round/>
              <a:headEnd type="none" w="sm" len="sm"/>
              <a:tailEnd type="none" w="sm" len="sm"/>
            </a:ln>
          </p:spPr>
          <p:txBody>
            <a:bodyPr/>
            <a:lstStyle/>
            <a:p>
              <a:endParaRPr lang="de-CH"/>
            </a:p>
          </p:txBody>
        </p:sp>
        <p:sp>
          <p:nvSpPr>
            <p:cNvPr id="12" name="Freeform 16"/>
            <p:cNvSpPr>
              <a:spLocks/>
            </p:cNvSpPr>
            <p:nvPr/>
          </p:nvSpPr>
          <p:spPr bwMode="gray">
            <a:xfrm>
              <a:off x="5767388" y="3319463"/>
              <a:ext cx="347662" cy="268287"/>
            </a:xfrm>
            <a:custGeom>
              <a:avLst/>
              <a:gdLst>
                <a:gd name="T0" fmla="*/ 2147483647 w 188"/>
                <a:gd name="T1" fmla="*/ 2147483647 h 146"/>
                <a:gd name="T2" fmla="*/ 2147483647 w 188"/>
                <a:gd name="T3" fmla="*/ 2147483647 h 146"/>
                <a:gd name="T4" fmla="*/ 2147483647 w 188"/>
                <a:gd name="T5" fmla="*/ 2147483647 h 146"/>
                <a:gd name="T6" fmla="*/ 2147483647 w 188"/>
                <a:gd name="T7" fmla="*/ 2147483647 h 146"/>
                <a:gd name="T8" fmla="*/ 2147483647 w 188"/>
                <a:gd name="T9" fmla="*/ 2147483647 h 146"/>
                <a:gd name="T10" fmla="*/ 2147483647 w 188"/>
                <a:gd name="T11" fmla="*/ 2147483647 h 146"/>
                <a:gd name="T12" fmla="*/ 2147483647 w 188"/>
                <a:gd name="T13" fmla="*/ 2147483647 h 146"/>
                <a:gd name="T14" fmla="*/ 2147483647 w 188"/>
                <a:gd name="T15" fmla="*/ 2147483647 h 146"/>
                <a:gd name="T16" fmla="*/ 2147483647 w 188"/>
                <a:gd name="T17" fmla="*/ 2147483647 h 146"/>
                <a:gd name="T18" fmla="*/ 2147483647 w 188"/>
                <a:gd name="T19" fmla="*/ 2147483647 h 146"/>
                <a:gd name="T20" fmla="*/ 2147483647 w 188"/>
                <a:gd name="T21" fmla="*/ 2147483647 h 146"/>
                <a:gd name="T22" fmla="*/ 2147483647 w 188"/>
                <a:gd name="T23" fmla="*/ 2147483647 h 146"/>
                <a:gd name="T24" fmla="*/ 2147483647 w 188"/>
                <a:gd name="T25" fmla="*/ 2147483647 h 146"/>
                <a:gd name="T26" fmla="*/ 2147483647 w 188"/>
                <a:gd name="T27" fmla="*/ 2147483647 h 146"/>
                <a:gd name="T28" fmla="*/ 2147483647 w 188"/>
                <a:gd name="T29" fmla="*/ 2147483647 h 146"/>
                <a:gd name="T30" fmla="*/ 2147483647 w 188"/>
                <a:gd name="T31" fmla="*/ 2147483647 h 146"/>
                <a:gd name="T32" fmla="*/ 2147483647 w 188"/>
                <a:gd name="T33" fmla="*/ 2147483647 h 146"/>
                <a:gd name="T34" fmla="*/ 0 w 188"/>
                <a:gd name="T35" fmla="*/ 2147483647 h 146"/>
                <a:gd name="T36" fmla="*/ 0 w 188"/>
                <a:gd name="T37" fmla="*/ 2147483647 h 146"/>
                <a:gd name="T38" fmla="*/ 2147483647 w 188"/>
                <a:gd name="T39" fmla="*/ 2147483647 h 146"/>
                <a:gd name="T40" fmla="*/ 2147483647 w 188"/>
                <a:gd name="T41" fmla="*/ 2147483647 h 146"/>
                <a:gd name="T42" fmla="*/ 2147483647 w 188"/>
                <a:gd name="T43" fmla="*/ 2147483647 h 146"/>
                <a:gd name="T44" fmla="*/ 2147483647 w 188"/>
                <a:gd name="T45" fmla="*/ 2147483647 h 146"/>
                <a:gd name="T46" fmla="*/ 2147483647 w 188"/>
                <a:gd name="T47" fmla="*/ 2147483647 h 146"/>
                <a:gd name="T48" fmla="*/ 2147483647 w 188"/>
                <a:gd name="T49" fmla="*/ 2147483647 h 146"/>
                <a:gd name="T50" fmla="*/ 2147483647 w 188"/>
                <a:gd name="T51" fmla="*/ 2147483647 h 146"/>
                <a:gd name="T52" fmla="*/ 2147483647 w 188"/>
                <a:gd name="T53" fmla="*/ 2147483647 h 146"/>
                <a:gd name="T54" fmla="*/ 2147483647 w 188"/>
                <a:gd name="T55" fmla="*/ 2147483647 h 146"/>
                <a:gd name="T56" fmla="*/ 2147483647 w 188"/>
                <a:gd name="T57" fmla="*/ 2147483647 h 146"/>
                <a:gd name="T58" fmla="*/ 2147483647 w 188"/>
                <a:gd name="T59" fmla="*/ 2147483647 h 146"/>
                <a:gd name="T60" fmla="*/ 2147483647 w 188"/>
                <a:gd name="T61" fmla="*/ 2147483647 h 146"/>
                <a:gd name="T62" fmla="*/ 2147483647 w 188"/>
                <a:gd name="T63" fmla="*/ 0 h 146"/>
                <a:gd name="T64" fmla="*/ 2147483647 w 188"/>
                <a:gd name="T65" fmla="*/ 2147483647 h 146"/>
                <a:gd name="T66" fmla="*/ 2147483647 w 188"/>
                <a:gd name="T67" fmla="*/ 2147483647 h 146"/>
                <a:gd name="T68" fmla="*/ 2147483647 w 188"/>
                <a:gd name="T69" fmla="*/ 2147483647 h 146"/>
                <a:gd name="T70" fmla="*/ 2147483647 w 188"/>
                <a:gd name="T71" fmla="*/ 2147483647 h 146"/>
                <a:gd name="T72" fmla="*/ 2147483647 w 188"/>
                <a:gd name="T73" fmla="*/ 2147483647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46"/>
                <a:gd name="T113" fmla="*/ 188 w 188"/>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2540" cap="rnd">
              <a:solidFill>
                <a:srgbClr val="FFFFFF"/>
              </a:solidFill>
              <a:round/>
              <a:headEnd type="none" w="sm" len="sm"/>
              <a:tailEnd type="none" w="sm" len="sm"/>
            </a:ln>
          </p:spPr>
          <p:txBody>
            <a:bodyPr/>
            <a:lstStyle/>
            <a:p>
              <a:endParaRPr lang="de-CH"/>
            </a:p>
          </p:txBody>
        </p:sp>
        <p:sp>
          <p:nvSpPr>
            <p:cNvPr id="13" name="Freeform 17"/>
            <p:cNvSpPr>
              <a:spLocks/>
            </p:cNvSpPr>
            <p:nvPr/>
          </p:nvSpPr>
          <p:spPr bwMode="gray">
            <a:xfrm>
              <a:off x="5381625" y="3271838"/>
              <a:ext cx="447675" cy="420687"/>
            </a:xfrm>
            <a:custGeom>
              <a:avLst/>
              <a:gdLst>
                <a:gd name="T0" fmla="*/ 2147483647 w 243"/>
                <a:gd name="T1" fmla="*/ 2147483647 h 228"/>
                <a:gd name="T2" fmla="*/ 2147483647 w 243"/>
                <a:gd name="T3" fmla="*/ 2147483647 h 228"/>
                <a:gd name="T4" fmla="*/ 2147483647 w 243"/>
                <a:gd name="T5" fmla="*/ 2147483647 h 228"/>
                <a:gd name="T6" fmla="*/ 2147483647 w 243"/>
                <a:gd name="T7" fmla="*/ 2147483647 h 228"/>
                <a:gd name="T8" fmla="*/ 2147483647 w 243"/>
                <a:gd name="T9" fmla="*/ 2147483647 h 228"/>
                <a:gd name="T10" fmla="*/ 2147483647 w 243"/>
                <a:gd name="T11" fmla="*/ 2147483647 h 228"/>
                <a:gd name="T12" fmla="*/ 2147483647 w 243"/>
                <a:gd name="T13" fmla="*/ 2147483647 h 228"/>
                <a:gd name="T14" fmla="*/ 2147483647 w 243"/>
                <a:gd name="T15" fmla="*/ 2147483647 h 228"/>
                <a:gd name="T16" fmla="*/ 2147483647 w 243"/>
                <a:gd name="T17" fmla="*/ 2147483647 h 228"/>
                <a:gd name="T18" fmla="*/ 2147483647 w 243"/>
                <a:gd name="T19" fmla="*/ 2147483647 h 228"/>
                <a:gd name="T20" fmla="*/ 2147483647 w 243"/>
                <a:gd name="T21" fmla="*/ 2147483647 h 228"/>
                <a:gd name="T22" fmla="*/ 2147483647 w 243"/>
                <a:gd name="T23" fmla="*/ 2147483647 h 228"/>
                <a:gd name="T24" fmla="*/ 2147483647 w 243"/>
                <a:gd name="T25" fmla="*/ 2147483647 h 228"/>
                <a:gd name="T26" fmla="*/ 2147483647 w 243"/>
                <a:gd name="T27" fmla="*/ 2147483647 h 228"/>
                <a:gd name="T28" fmla="*/ 2147483647 w 243"/>
                <a:gd name="T29" fmla="*/ 2147483647 h 228"/>
                <a:gd name="T30" fmla="*/ 2147483647 w 243"/>
                <a:gd name="T31" fmla="*/ 2147483647 h 228"/>
                <a:gd name="T32" fmla="*/ 2147483647 w 243"/>
                <a:gd name="T33" fmla="*/ 2147483647 h 228"/>
                <a:gd name="T34" fmla="*/ 0 w 243"/>
                <a:gd name="T35" fmla="*/ 2147483647 h 228"/>
                <a:gd name="T36" fmla="*/ 2147483647 w 243"/>
                <a:gd name="T37" fmla="*/ 0 h 228"/>
                <a:gd name="T38" fmla="*/ 2147483647 w 243"/>
                <a:gd name="T39" fmla="*/ 2147483647 h 228"/>
                <a:gd name="T40" fmla="*/ 2147483647 w 243"/>
                <a:gd name="T41" fmla="*/ 2147483647 h 228"/>
                <a:gd name="T42" fmla="*/ 2147483647 w 243"/>
                <a:gd name="T43" fmla="*/ 2147483647 h 228"/>
                <a:gd name="T44" fmla="*/ 2147483647 w 243"/>
                <a:gd name="T45" fmla="*/ 2147483647 h 228"/>
                <a:gd name="T46" fmla="*/ 2147483647 w 243"/>
                <a:gd name="T47" fmla="*/ 2147483647 h 228"/>
                <a:gd name="T48" fmla="*/ 2147483647 w 243"/>
                <a:gd name="T49" fmla="*/ 2147483647 h 228"/>
                <a:gd name="T50" fmla="*/ 2147483647 w 243"/>
                <a:gd name="T51" fmla="*/ 2147483647 h 228"/>
                <a:gd name="T52" fmla="*/ 2147483647 w 243"/>
                <a:gd name="T53" fmla="*/ 2147483647 h 228"/>
                <a:gd name="T54" fmla="*/ 2147483647 w 243"/>
                <a:gd name="T55" fmla="*/ 2147483647 h 228"/>
                <a:gd name="T56" fmla="*/ 2147483647 w 243"/>
                <a:gd name="T57" fmla="*/ 2147483647 h 228"/>
                <a:gd name="T58" fmla="*/ 2147483647 w 243"/>
                <a:gd name="T59" fmla="*/ 2147483647 h 228"/>
                <a:gd name="T60" fmla="*/ 2147483647 w 243"/>
                <a:gd name="T61" fmla="*/ 2147483647 h 228"/>
                <a:gd name="T62" fmla="*/ 2147483647 w 243"/>
                <a:gd name="T63" fmla="*/ 2147483647 h 228"/>
                <a:gd name="T64" fmla="*/ 2147483647 w 243"/>
                <a:gd name="T65" fmla="*/ 2147483647 h 228"/>
                <a:gd name="T66" fmla="*/ 2147483647 w 243"/>
                <a:gd name="T67" fmla="*/ 2147483647 h 228"/>
                <a:gd name="T68" fmla="*/ 2147483647 w 243"/>
                <a:gd name="T69" fmla="*/ 2147483647 h 228"/>
                <a:gd name="T70" fmla="*/ 2147483647 w 243"/>
                <a:gd name="T71" fmla="*/ 2147483647 h 228"/>
                <a:gd name="T72" fmla="*/ 2147483647 w 243"/>
                <a:gd name="T73" fmla="*/ 2147483647 h 228"/>
                <a:gd name="T74" fmla="*/ 2147483647 w 243"/>
                <a:gd name="T75" fmla="*/ 2147483647 h 228"/>
                <a:gd name="T76" fmla="*/ 2147483647 w 243"/>
                <a:gd name="T77" fmla="*/ 2147483647 h 228"/>
                <a:gd name="T78" fmla="*/ 2147483647 w 243"/>
                <a:gd name="T79" fmla="*/ 2147483647 h 228"/>
                <a:gd name="T80" fmla="*/ 2147483647 w 243"/>
                <a:gd name="T81" fmla="*/ 2147483647 h 228"/>
                <a:gd name="T82" fmla="*/ 2147483647 w 243"/>
                <a:gd name="T83" fmla="*/ 2147483647 h 228"/>
                <a:gd name="T84" fmla="*/ 2147483647 w 243"/>
                <a:gd name="T85" fmla="*/ 2147483647 h 228"/>
                <a:gd name="T86" fmla="*/ 2147483647 w 243"/>
                <a:gd name="T87" fmla="*/ 2147483647 h 228"/>
                <a:gd name="T88" fmla="*/ 2147483647 w 243"/>
                <a:gd name="T89" fmla="*/ 2147483647 h 228"/>
                <a:gd name="T90" fmla="*/ 2147483647 w 2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3"/>
                <a:gd name="T139" fmla="*/ 0 h 228"/>
                <a:gd name="T140" fmla="*/ 243 w 2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2540" cap="rnd">
              <a:solidFill>
                <a:srgbClr val="FFFFFF"/>
              </a:solidFill>
              <a:round/>
              <a:headEnd type="none" w="sm" len="sm"/>
              <a:tailEnd type="none" w="sm" len="sm"/>
            </a:ln>
          </p:spPr>
          <p:txBody>
            <a:bodyPr/>
            <a:lstStyle/>
            <a:p>
              <a:endParaRPr lang="de-CH"/>
            </a:p>
          </p:txBody>
        </p:sp>
        <p:sp>
          <p:nvSpPr>
            <p:cNvPr id="14" name="Freeform 18"/>
            <p:cNvSpPr>
              <a:spLocks/>
            </p:cNvSpPr>
            <p:nvPr/>
          </p:nvSpPr>
          <p:spPr bwMode="gray">
            <a:xfrm>
              <a:off x="5981700" y="3168650"/>
              <a:ext cx="255588" cy="122238"/>
            </a:xfrm>
            <a:custGeom>
              <a:avLst/>
              <a:gdLst>
                <a:gd name="T0" fmla="*/ 2147483647 w 138"/>
                <a:gd name="T1" fmla="*/ 2147483647 h 66"/>
                <a:gd name="T2" fmla="*/ 2147483647 w 138"/>
                <a:gd name="T3" fmla="*/ 2147483647 h 66"/>
                <a:gd name="T4" fmla="*/ 2147483647 w 138"/>
                <a:gd name="T5" fmla="*/ 2147483647 h 66"/>
                <a:gd name="T6" fmla="*/ 2147483647 w 138"/>
                <a:gd name="T7" fmla="*/ 2147483647 h 66"/>
                <a:gd name="T8" fmla="*/ 2147483647 w 138"/>
                <a:gd name="T9" fmla="*/ 2147483647 h 66"/>
                <a:gd name="T10" fmla="*/ 2147483647 w 138"/>
                <a:gd name="T11" fmla="*/ 2147483647 h 66"/>
                <a:gd name="T12" fmla="*/ 2147483647 w 138"/>
                <a:gd name="T13" fmla="*/ 2147483647 h 66"/>
                <a:gd name="T14" fmla="*/ 2147483647 w 138"/>
                <a:gd name="T15" fmla="*/ 2147483647 h 66"/>
                <a:gd name="T16" fmla="*/ 2147483647 w 138"/>
                <a:gd name="T17" fmla="*/ 2147483647 h 66"/>
                <a:gd name="T18" fmla="*/ 2147483647 w 138"/>
                <a:gd name="T19" fmla="*/ 2147483647 h 66"/>
                <a:gd name="T20" fmla="*/ 0 w 138"/>
                <a:gd name="T21" fmla="*/ 2147483647 h 66"/>
                <a:gd name="T22" fmla="*/ 0 w 138"/>
                <a:gd name="T23" fmla="*/ 2147483647 h 66"/>
                <a:gd name="T24" fmla="*/ 2147483647 w 138"/>
                <a:gd name="T25" fmla="*/ 2147483647 h 66"/>
                <a:gd name="T26" fmla="*/ 2147483647 w 138"/>
                <a:gd name="T27" fmla="*/ 2147483647 h 66"/>
                <a:gd name="T28" fmla="*/ 2147483647 w 138"/>
                <a:gd name="T29" fmla="*/ 2147483647 h 66"/>
                <a:gd name="T30" fmla="*/ 2147483647 w 138"/>
                <a:gd name="T31" fmla="*/ 2147483647 h 66"/>
                <a:gd name="T32" fmla="*/ 2147483647 w 138"/>
                <a:gd name="T33" fmla="*/ 2147483647 h 66"/>
                <a:gd name="T34" fmla="*/ 2147483647 w 138"/>
                <a:gd name="T35" fmla="*/ 2147483647 h 66"/>
                <a:gd name="T36" fmla="*/ 2147483647 w 138"/>
                <a:gd name="T37" fmla="*/ 2147483647 h 66"/>
                <a:gd name="T38" fmla="*/ 2147483647 w 138"/>
                <a:gd name="T39" fmla="*/ 2147483647 h 66"/>
                <a:gd name="T40" fmla="*/ 2147483647 w 138"/>
                <a:gd name="T41" fmla="*/ 2147483647 h 66"/>
                <a:gd name="T42" fmla="*/ 2147483647 w 138"/>
                <a:gd name="T43" fmla="*/ 2147483647 h 66"/>
                <a:gd name="T44" fmla="*/ 2147483647 w 138"/>
                <a:gd name="T45" fmla="*/ 2147483647 h 66"/>
                <a:gd name="T46" fmla="*/ 2147483647 w 138"/>
                <a:gd name="T47" fmla="*/ 2147483647 h 66"/>
                <a:gd name="T48" fmla="*/ 2147483647 w 138"/>
                <a:gd name="T49" fmla="*/ 0 h 66"/>
                <a:gd name="T50" fmla="*/ 2147483647 w 138"/>
                <a:gd name="T51" fmla="*/ 2147483647 h 66"/>
                <a:gd name="T52" fmla="*/ 2147483647 w 138"/>
                <a:gd name="T53" fmla="*/ 2147483647 h 66"/>
                <a:gd name="T54" fmla="*/ 2147483647 w 138"/>
                <a:gd name="T55" fmla="*/ 2147483647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66"/>
                <a:gd name="T86" fmla="*/ 138 w 138"/>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2540" cap="rnd">
              <a:solidFill>
                <a:srgbClr val="FFFFFF"/>
              </a:solidFill>
              <a:round/>
              <a:headEnd type="none" w="sm" len="sm"/>
              <a:tailEnd type="none" w="sm" len="sm"/>
            </a:ln>
          </p:spPr>
          <p:txBody>
            <a:bodyPr/>
            <a:lstStyle/>
            <a:p>
              <a:endParaRPr lang="de-CH"/>
            </a:p>
          </p:txBody>
        </p:sp>
        <p:sp>
          <p:nvSpPr>
            <p:cNvPr id="15" name="Freeform 19"/>
            <p:cNvSpPr>
              <a:spLocks/>
            </p:cNvSpPr>
            <p:nvPr/>
          </p:nvSpPr>
          <p:spPr bwMode="gray">
            <a:xfrm>
              <a:off x="5573713" y="3186113"/>
              <a:ext cx="347662" cy="222250"/>
            </a:xfrm>
            <a:custGeom>
              <a:avLst/>
              <a:gdLst>
                <a:gd name="T0" fmla="*/ 2147483647 w 188"/>
                <a:gd name="T1" fmla="*/ 2147483647 h 121"/>
                <a:gd name="T2" fmla="*/ 2147483647 w 188"/>
                <a:gd name="T3" fmla="*/ 2147483647 h 121"/>
                <a:gd name="T4" fmla="*/ 2147483647 w 188"/>
                <a:gd name="T5" fmla="*/ 2147483647 h 121"/>
                <a:gd name="T6" fmla="*/ 2147483647 w 188"/>
                <a:gd name="T7" fmla="*/ 2147483647 h 121"/>
                <a:gd name="T8" fmla="*/ 2147483647 w 188"/>
                <a:gd name="T9" fmla="*/ 2147483647 h 121"/>
                <a:gd name="T10" fmla="*/ 2147483647 w 188"/>
                <a:gd name="T11" fmla="*/ 2147483647 h 121"/>
                <a:gd name="T12" fmla="*/ 2147483647 w 188"/>
                <a:gd name="T13" fmla="*/ 2147483647 h 121"/>
                <a:gd name="T14" fmla="*/ 2147483647 w 188"/>
                <a:gd name="T15" fmla="*/ 2147483647 h 121"/>
                <a:gd name="T16" fmla="*/ 2147483647 w 188"/>
                <a:gd name="T17" fmla="*/ 2147483647 h 121"/>
                <a:gd name="T18" fmla="*/ 2147483647 w 188"/>
                <a:gd name="T19" fmla="*/ 2147483647 h 121"/>
                <a:gd name="T20" fmla="*/ 2147483647 w 188"/>
                <a:gd name="T21" fmla="*/ 2147483647 h 121"/>
                <a:gd name="T22" fmla="*/ 2147483647 w 188"/>
                <a:gd name="T23" fmla="*/ 2147483647 h 121"/>
                <a:gd name="T24" fmla="*/ 2147483647 w 188"/>
                <a:gd name="T25" fmla="*/ 2147483647 h 121"/>
                <a:gd name="T26" fmla="*/ 2147483647 w 188"/>
                <a:gd name="T27" fmla="*/ 2147483647 h 121"/>
                <a:gd name="T28" fmla="*/ 2147483647 w 188"/>
                <a:gd name="T29" fmla="*/ 2147483647 h 121"/>
                <a:gd name="T30" fmla="*/ 2147483647 w 188"/>
                <a:gd name="T31" fmla="*/ 2147483647 h 121"/>
                <a:gd name="T32" fmla="*/ 2147483647 w 188"/>
                <a:gd name="T33" fmla="*/ 2147483647 h 121"/>
                <a:gd name="T34" fmla="*/ 2147483647 w 188"/>
                <a:gd name="T35" fmla="*/ 2147483647 h 121"/>
                <a:gd name="T36" fmla="*/ 2147483647 w 188"/>
                <a:gd name="T37" fmla="*/ 2147483647 h 121"/>
                <a:gd name="T38" fmla="*/ 2147483647 w 188"/>
                <a:gd name="T39" fmla="*/ 2147483647 h 121"/>
                <a:gd name="T40" fmla="*/ 2147483647 w 188"/>
                <a:gd name="T41" fmla="*/ 2147483647 h 121"/>
                <a:gd name="T42" fmla="*/ 2147483647 w 188"/>
                <a:gd name="T43" fmla="*/ 2147483647 h 121"/>
                <a:gd name="T44" fmla="*/ 2147483647 w 188"/>
                <a:gd name="T45" fmla="*/ 2147483647 h 121"/>
                <a:gd name="T46" fmla="*/ 0 w 188"/>
                <a:gd name="T47" fmla="*/ 2147483647 h 121"/>
                <a:gd name="T48" fmla="*/ 2147483647 w 188"/>
                <a:gd name="T49" fmla="*/ 2147483647 h 121"/>
                <a:gd name="T50" fmla="*/ 2147483647 w 188"/>
                <a:gd name="T51" fmla="*/ 2147483647 h 121"/>
                <a:gd name="T52" fmla="*/ 2147483647 w 188"/>
                <a:gd name="T53" fmla="*/ 2147483647 h 121"/>
                <a:gd name="T54" fmla="*/ 2147483647 w 188"/>
                <a:gd name="T55" fmla="*/ 2147483647 h 121"/>
                <a:gd name="T56" fmla="*/ 2147483647 w 188"/>
                <a:gd name="T57" fmla="*/ 2147483647 h 121"/>
                <a:gd name="T58" fmla="*/ 2147483647 w 188"/>
                <a:gd name="T59" fmla="*/ 2147483647 h 121"/>
                <a:gd name="T60" fmla="*/ 2147483647 w 188"/>
                <a:gd name="T61" fmla="*/ 2147483647 h 121"/>
                <a:gd name="T62" fmla="*/ 2147483647 w 188"/>
                <a:gd name="T63" fmla="*/ 0 h 121"/>
                <a:gd name="T64" fmla="*/ 2147483647 w 188"/>
                <a:gd name="T65" fmla="*/ 0 h 121"/>
                <a:gd name="T66" fmla="*/ 2147483647 w 188"/>
                <a:gd name="T67" fmla="*/ 2147483647 h 121"/>
                <a:gd name="T68" fmla="*/ 2147483647 w 188"/>
                <a:gd name="T69" fmla="*/ 2147483647 h 121"/>
                <a:gd name="T70" fmla="*/ 2147483647 w 188"/>
                <a:gd name="T71" fmla="*/ 2147483647 h 121"/>
                <a:gd name="T72" fmla="*/ 2147483647 w 188"/>
                <a:gd name="T73" fmla="*/ 2147483647 h 121"/>
                <a:gd name="T74" fmla="*/ 2147483647 w 188"/>
                <a:gd name="T75" fmla="*/ 2147483647 h 121"/>
                <a:gd name="T76" fmla="*/ 2147483647 w 188"/>
                <a:gd name="T77" fmla="*/ 2147483647 h 121"/>
                <a:gd name="T78" fmla="*/ 2147483647 w 188"/>
                <a:gd name="T79" fmla="*/ 214748364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8"/>
                <a:gd name="T121" fmla="*/ 0 h 121"/>
                <a:gd name="T122" fmla="*/ 188 w 188"/>
                <a:gd name="T123" fmla="*/ 121 h 1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2540" cap="rnd">
              <a:solidFill>
                <a:srgbClr val="FFFFFF"/>
              </a:solidFill>
              <a:round/>
              <a:headEnd type="none" w="sm" len="sm"/>
              <a:tailEnd type="none" w="sm" len="sm"/>
            </a:ln>
          </p:spPr>
          <p:txBody>
            <a:bodyPr/>
            <a:lstStyle/>
            <a:p>
              <a:endParaRPr lang="de-CH"/>
            </a:p>
          </p:txBody>
        </p:sp>
        <p:sp>
          <p:nvSpPr>
            <p:cNvPr id="16" name="Freeform 20"/>
            <p:cNvSpPr>
              <a:spLocks/>
            </p:cNvSpPr>
            <p:nvPr/>
          </p:nvSpPr>
          <p:spPr bwMode="gray">
            <a:xfrm>
              <a:off x="5665788" y="3094038"/>
              <a:ext cx="404812" cy="271462"/>
            </a:xfrm>
            <a:custGeom>
              <a:avLst/>
              <a:gdLst>
                <a:gd name="T0" fmla="*/ 2147483647 w 219"/>
                <a:gd name="T1" fmla="*/ 2147483647 h 147"/>
                <a:gd name="T2" fmla="*/ 2147483647 w 219"/>
                <a:gd name="T3" fmla="*/ 2147483647 h 147"/>
                <a:gd name="T4" fmla="*/ 2147483647 w 219"/>
                <a:gd name="T5" fmla="*/ 2147483647 h 147"/>
                <a:gd name="T6" fmla="*/ 2147483647 w 219"/>
                <a:gd name="T7" fmla="*/ 2147483647 h 147"/>
                <a:gd name="T8" fmla="*/ 2147483647 w 219"/>
                <a:gd name="T9" fmla="*/ 2147483647 h 147"/>
                <a:gd name="T10" fmla="*/ 2147483647 w 219"/>
                <a:gd name="T11" fmla="*/ 2147483647 h 147"/>
                <a:gd name="T12" fmla="*/ 2147483647 w 219"/>
                <a:gd name="T13" fmla="*/ 2147483647 h 147"/>
                <a:gd name="T14" fmla="*/ 2147483647 w 219"/>
                <a:gd name="T15" fmla="*/ 2147483647 h 147"/>
                <a:gd name="T16" fmla="*/ 2147483647 w 219"/>
                <a:gd name="T17" fmla="*/ 2147483647 h 147"/>
                <a:gd name="T18" fmla="*/ 2147483647 w 219"/>
                <a:gd name="T19" fmla="*/ 2147483647 h 147"/>
                <a:gd name="T20" fmla="*/ 2147483647 w 219"/>
                <a:gd name="T21" fmla="*/ 2147483647 h 147"/>
                <a:gd name="T22" fmla="*/ 2147483647 w 219"/>
                <a:gd name="T23" fmla="*/ 2147483647 h 147"/>
                <a:gd name="T24" fmla="*/ 2147483647 w 219"/>
                <a:gd name="T25" fmla="*/ 2147483647 h 147"/>
                <a:gd name="T26" fmla="*/ 2147483647 w 219"/>
                <a:gd name="T27" fmla="*/ 2147483647 h 147"/>
                <a:gd name="T28" fmla="*/ 2147483647 w 219"/>
                <a:gd name="T29" fmla="*/ 2147483647 h 147"/>
                <a:gd name="T30" fmla="*/ 2147483647 w 219"/>
                <a:gd name="T31" fmla="*/ 2147483647 h 147"/>
                <a:gd name="T32" fmla="*/ 2147483647 w 219"/>
                <a:gd name="T33" fmla="*/ 2147483647 h 147"/>
                <a:gd name="T34" fmla="*/ 2147483647 w 219"/>
                <a:gd name="T35" fmla="*/ 2147483647 h 147"/>
                <a:gd name="T36" fmla="*/ 2147483647 w 219"/>
                <a:gd name="T37" fmla="*/ 2147483647 h 147"/>
                <a:gd name="T38" fmla="*/ 2147483647 w 219"/>
                <a:gd name="T39" fmla="*/ 2147483647 h 147"/>
                <a:gd name="T40" fmla="*/ 2147483647 w 219"/>
                <a:gd name="T41" fmla="*/ 2147483647 h 147"/>
                <a:gd name="T42" fmla="*/ 2147483647 w 219"/>
                <a:gd name="T43" fmla="*/ 2147483647 h 147"/>
                <a:gd name="T44" fmla="*/ 2147483647 w 219"/>
                <a:gd name="T45" fmla="*/ 2147483647 h 147"/>
                <a:gd name="T46" fmla="*/ 2147483647 w 219"/>
                <a:gd name="T47" fmla="*/ 2147483647 h 147"/>
                <a:gd name="T48" fmla="*/ 2147483647 w 219"/>
                <a:gd name="T49" fmla="*/ 2147483647 h 147"/>
                <a:gd name="T50" fmla="*/ 2147483647 w 219"/>
                <a:gd name="T51" fmla="*/ 2147483647 h 147"/>
                <a:gd name="T52" fmla="*/ 2147483647 w 219"/>
                <a:gd name="T53" fmla="*/ 0 h 147"/>
                <a:gd name="T54" fmla="*/ 0 w 219"/>
                <a:gd name="T55" fmla="*/ 2147483647 h 147"/>
                <a:gd name="T56" fmla="*/ 0 w 219"/>
                <a:gd name="T57" fmla="*/ 2147483647 h 147"/>
                <a:gd name="T58" fmla="*/ 2147483647 w 219"/>
                <a:gd name="T59" fmla="*/ 2147483647 h 147"/>
                <a:gd name="T60" fmla="*/ 2147483647 w 219"/>
                <a:gd name="T61" fmla="*/ 2147483647 h 147"/>
                <a:gd name="T62" fmla="*/ 2147483647 w 219"/>
                <a:gd name="T63" fmla="*/ 2147483647 h 147"/>
                <a:gd name="T64" fmla="*/ 2147483647 w 219"/>
                <a:gd name="T65" fmla="*/ 2147483647 h 147"/>
                <a:gd name="T66" fmla="*/ 2147483647 w 219"/>
                <a:gd name="T67" fmla="*/ 2147483647 h 147"/>
                <a:gd name="T68" fmla="*/ 2147483647 w 219"/>
                <a:gd name="T69" fmla="*/ 2147483647 h 147"/>
                <a:gd name="T70" fmla="*/ 2147483647 w 219"/>
                <a:gd name="T71" fmla="*/ 2147483647 h 147"/>
                <a:gd name="T72" fmla="*/ 2147483647 w 219"/>
                <a:gd name="T73" fmla="*/ 2147483647 h 147"/>
                <a:gd name="T74" fmla="*/ 2147483647 w 219"/>
                <a:gd name="T75" fmla="*/ 2147483647 h 147"/>
                <a:gd name="T76" fmla="*/ 2147483647 w 219"/>
                <a:gd name="T77" fmla="*/ 2147483647 h 147"/>
                <a:gd name="T78" fmla="*/ 2147483647 w 219"/>
                <a:gd name="T79" fmla="*/ 2147483647 h 147"/>
                <a:gd name="T80" fmla="*/ 2147483647 w 219"/>
                <a:gd name="T81" fmla="*/ 2147483647 h 147"/>
                <a:gd name="T82" fmla="*/ 2147483647 w 219"/>
                <a:gd name="T83" fmla="*/ 2147483647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9"/>
                <a:gd name="T127" fmla="*/ 0 h 147"/>
                <a:gd name="T128" fmla="*/ 219 w 219"/>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2540" cap="rnd">
              <a:solidFill>
                <a:srgbClr val="FFFFFF"/>
              </a:solidFill>
              <a:round/>
              <a:headEnd type="none" w="sm" len="sm"/>
              <a:tailEnd type="none" w="sm" len="sm"/>
            </a:ln>
          </p:spPr>
          <p:txBody>
            <a:bodyPr/>
            <a:lstStyle/>
            <a:p>
              <a:endParaRPr lang="de-CH"/>
            </a:p>
          </p:txBody>
        </p:sp>
        <p:sp>
          <p:nvSpPr>
            <p:cNvPr id="17" name="Freeform 21"/>
            <p:cNvSpPr>
              <a:spLocks/>
            </p:cNvSpPr>
            <p:nvPr/>
          </p:nvSpPr>
          <p:spPr bwMode="gray">
            <a:xfrm>
              <a:off x="5438775" y="2738438"/>
              <a:ext cx="974725" cy="508000"/>
            </a:xfrm>
            <a:custGeom>
              <a:avLst/>
              <a:gdLst>
                <a:gd name="T0" fmla="*/ 2147483647 w 529"/>
                <a:gd name="T1" fmla="*/ 2147483647 h 275"/>
                <a:gd name="T2" fmla="*/ 2147483647 w 529"/>
                <a:gd name="T3" fmla="*/ 2147483647 h 275"/>
                <a:gd name="T4" fmla="*/ 2147483647 w 529"/>
                <a:gd name="T5" fmla="*/ 2147483647 h 275"/>
                <a:gd name="T6" fmla="*/ 2147483647 w 529"/>
                <a:gd name="T7" fmla="*/ 2147483647 h 275"/>
                <a:gd name="T8" fmla="*/ 2147483647 w 529"/>
                <a:gd name="T9" fmla="*/ 2147483647 h 275"/>
                <a:gd name="T10" fmla="*/ 2147483647 w 529"/>
                <a:gd name="T11" fmla="*/ 2147483647 h 275"/>
                <a:gd name="T12" fmla="*/ 2147483647 w 529"/>
                <a:gd name="T13" fmla="*/ 2147483647 h 275"/>
                <a:gd name="T14" fmla="*/ 2147483647 w 529"/>
                <a:gd name="T15" fmla="*/ 2147483647 h 275"/>
                <a:gd name="T16" fmla="*/ 2147483647 w 529"/>
                <a:gd name="T17" fmla="*/ 2147483647 h 275"/>
                <a:gd name="T18" fmla="*/ 2147483647 w 529"/>
                <a:gd name="T19" fmla="*/ 2147483647 h 275"/>
                <a:gd name="T20" fmla="*/ 2147483647 w 529"/>
                <a:gd name="T21" fmla="*/ 2147483647 h 275"/>
                <a:gd name="T22" fmla="*/ 2147483647 w 529"/>
                <a:gd name="T23" fmla="*/ 2147483647 h 275"/>
                <a:gd name="T24" fmla="*/ 2147483647 w 529"/>
                <a:gd name="T25" fmla="*/ 2147483647 h 275"/>
                <a:gd name="T26" fmla="*/ 2147483647 w 529"/>
                <a:gd name="T27" fmla="*/ 2147483647 h 275"/>
                <a:gd name="T28" fmla="*/ 2147483647 w 529"/>
                <a:gd name="T29" fmla="*/ 2147483647 h 275"/>
                <a:gd name="T30" fmla="*/ 2147483647 w 529"/>
                <a:gd name="T31" fmla="*/ 2147483647 h 275"/>
                <a:gd name="T32" fmla="*/ 2147483647 w 529"/>
                <a:gd name="T33" fmla="*/ 2147483647 h 275"/>
                <a:gd name="T34" fmla="*/ 2147483647 w 529"/>
                <a:gd name="T35" fmla="*/ 2147483647 h 275"/>
                <a:gd name="T36" fmla="*/ 2147483647 w 529"/>
                <a:gd name="T37" fmla="*/ 2147483647 h 275"/>
                <a:gd name="T38" fmla="*/ 2147483647 w 529"/>
                <a:gd name="T39" fmla="*/ 2147483647 h 275"/>
                <a:gd name="T40" fmla="*/ 2147483647 w 529"/>
                <a:gd name="T41" fmla="*/ 2147483647 h 275"/>
                <a:gd name="T42" fmla="*/ 2147483647 w 529"/>
                <a:gd name="T43" fmla="*/ 2147483647 h 275"/>
                <a:gd name="T44" fmla="*/ 2147483647 w 529"/>
                <a:gd name="T45" fmla="*/ 2147483647 h 275"/>
                <a:gd name="T46" fmla="*/ 2147483647 w 529"/>
                <a:gd name="T47" fmla="*/ 2147483647 h 275"/>
                <a:gd name="T48" fmla="*/ 2147483647 w 529"/>
                <a:gd name="T49" fmla="*/ 2147483647 h 275"/>
                <a:gd name="T50" fmla="*/ 2147483647 w 529"/>
                <a:gd name="T51" fmla="*/ 2147483647 h 275"/>
                <a:gd name="T52" fmla="*/ 2147483647 w 529"/>
                <a:gd name="T53" fmla="*/ 2147483647 h 275"/>
                <a:gd name="T54" fmla="*/ 2147483647 w 529"/>
                <a:gd name="T55" fmla="*/ 2147483647 h 275"/>
                <a:gd name="T56" fmla="*/ 2147483647 w 529"/>
                <a:gd name="T57" fmla="*/ 2147483647 h 275"/>
                <a:gd name="T58" fmla="*/ 2147483647 w 529"/>
                <a:gd name="T59" fmla="*/ 2147483647 h 275"/>
                <a:gd name="T60" fmla="*/ 2147483647 w 529"/>
                <a:gd name="T61" fmla="*/ 2147483647 h 275"/>
                <a:gd name="T62" fmla="*/ 2147483647 w 529"/>
                <a:gd name="T63" fmla="*/ 2147483647 h 275"/>
                <a:gd name="T64" fmla="*/ 2147483647 w 529"/>
                <a:gd name="T65" fmla="*/ 2147483647 h 275"/>
                <a:gd name="T66" fmla="*/ 2147483647 w 529"/>
                <a:gd name="T67" fmla="*/ 2147483647 h 275"/>
                <a:gd name="T68" fmla="*/ 2147483647 w 529"/>
                <a:gd name="T69" fmla="*/ 2147483647 h 275"/>
                <a:gd name="T70" fmla="*/ 2147483647 w 529"/>
                <a:gd name="T71" fmla="*/ 0 h 275"/>
                <a:gd name="T72" fmla="*/ 2147483647 w 529"/>
                <a:gd name="T73" fmla="*/ 2147483647 h 275"/>
                <a:gd name="T74" fmla="*/ 2147483647 w 529"/>
                <a:gd name="T75" fmla="*/ 2147483647 h 275"/>
                <a:gd name="T76" fmla="*/ 2147483647 w 529"/>
                <a:gd name="T77" fmla="*/ 2147483647 h 275"/>
                <a:gd name="T78" fmla="*/ 2147483647 w 529"/>
                <a:gd name="T79" fmla="*/ 2147483647 h 275"/>
                <a:gd name="T80" fmla="*/ 2147483647 w 529"/>
                <a:gd name="T81" fmla="*/ 2147483647 h 275"/>
                <a:gd name="T82" fmla="*/ 2147483647 w 529"/>
                <a:gd name="T83" fmla="*/ 2147483647 h 275"/>
                <a:gd name="T84" fmla="*/ 2147483647 w 529"/>
                <a:gd name="T85" fmla="*/ 2147483647 h 275"/>
                <a:gd name="T86" fmla="*/ 2147483647 w 529"/>
                <a:gd name="T87" fmla="*/ 2147483647 h 275"/>
                <a:gd name="T88" fmla="*/ 2147483647 w 529"/>
                <a:gd name="T89" fmla="*/ 2147483647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9"/>
                <a:gd name="T136" fmla="*/ 0 h 275"/>
                <a:gd name="T137" fmla="*/ 529 w 529"/>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2540" cap="rnd">
              <a:solidFill>
                <a:srgbClr val="FFFFFF"/>
              </a:solidFill>
              <a:round/>
              <a:headEnd type="none" w="sm" len="sm"/>
              <a:tailEnd type="none" w="sm" len="sm"/>
            </a:ln>
          </p:spPr>
          <p:txBody>
            <a:bodyPr/>
            <a:lstStyle/>
            <a:p>
              <a:endParaRPr lang="de-CH"/>
            </a:p>
          </p:txBody>
        </p:sp>
        <p:sp>
          <p:nvSpPr>
            <p:cNvPr id="18" name="Freeform 22"/>
            <p:cNvSpPr>
              <a:spLocks/>
            </p:cNvSpPr>
            <p:nvPr/>
          </p:nvSpPr>
          <p:spPr bwMode="gray">
            <a:xfrm>
              <a:off x="4913313" y="3511550"/>
              <a:ext cx="273050" cy="271463"/>
            </a:xfrm>
            <a:custGeom>
              <a:avLst/>
              <a:gdLst>
                <a:gd name="T0" fmla="*/ 2147483647 w 148"/>
                <a:gd name="T1" fmla="*/ 2147483647 h 147"/>
                <a:gd name="T2" fmla="*/ 2147483647 w 148"/>
                <a:gd name="T3" fmla="*/ 2147483647 h 147"/>
                <a:gd name="T4" fmla="*/ 2147483647 w 148"/>
                <a:gd name="T5" fmla="*/ 2147483647 h 147"/>
                <a:gd name="T6" fmla="*/ 2147483647 w 148"/>
                <a:gd name="T7" fmla="*/ 2147483647 h 147"/>
                <a:gd name="T8" fmla="*/ 2147483647 w 148"/>
                <a:gd name="T9" fmla="*/ 2147483647 h 147"/>
                <a:gd name="T10" fmla="*/ 0 w 148"/>
                <a:gd name="T11" fmla="*/ 2147483647 h 147"/>
                <a:gd name="T12" fmla="*/ 2147483647 w 148"/>
                <a:gd name="T13" fmla="*/ 0 h 147"/>
                <a:gd name="T14" fmla="*/ 2147483647 w 148"/>
                <a:gd name="T15" fmla="*/ 2147483647 h 147"/>
                <a:gd name="T16" fmla="*/ 2147483647 w 148"/>
                <a:gd name="T17" fmla="*/ 2147483647 h 147"/>
                <a:gd name="T18" fmla="*/ 2147483647 w 148"/>
                <a:gd name="T19" fmla="*/ 2147483647 h 147"/>
                <a:gd name="T20" fmla="*/ 2147483647 w 148"/>
                <a:gd name="T21" fmla="*/ 2147483647 h 147"/>
                <a:gd name="T22" fmla="*/ 2147483647 w 148"/>
                <a:gd name="T23" fmla="*/ 2147483647 h 147"/>
                <a:gd name="T24" fmla="*/ 2147483647 w 148"/>
                <a:gd name="T25" fmla="*/ 2147483647 h 147"/>
                <a:gd name="T26" fmla="*/ 2147483647 w 148"/>
                <a:gd name="T27" fmla="*/ 2147483647 h 147"/>
                <a:gd name="T28" fmla="*/ 2147483647 w 148"/>
                <a:gd name="T29" fmla="*/ 2147483647 h 147"/>
                <a:gd name="T30" fmla="*/ 2147483647 w 148"/>
                <a:gd name="T31" fmla="*/ 2147483647 h 147"/>
                <a:gd name="T32" fmla="*/ 2147483647 w 148"/>
                <a:gd name="T33" fmla="*/ 2147483647 h 147"/>
                <a:gd name="T34" fmla="*/ 2147483647 w 148"/>
                <a:gd name="T35" fmla="*/ 2147483647 h 147"/>
                <a:gd name="T36" fmla="*/ 2147483647 w 148"/>
                <a:gd name="T37" fmla="*/ 2147483647 h 147"/>
                <a:gd name="T38" fmla="*/ 2147483647 w 148"/>
                <a:gd name="T39" fmla="*/ 2147483647 h 147"/>
                <a:gd name="T40" fmla="*/ 2147483647 w 148"/>
                <a:gd name="T41" fmla="*/ 2147483647 h 147"/>
                <a:gd name="T42" fmla="*/ 2147483647 w 148"/>
                <a:gd name="T43" fmla="*/ 2147483647 h 147"/>
                <a:gd name="T44" fmla="*/ 2147483647 w 148"/>
                <a:gd name="T45" fmla="*/ 2147483647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147"/>
                <a:gd name="T71" fmla="*/ 148 w 148"/>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2540" cap="rnd">
              <a:solidFill>
                <a:srgbClr val="FFFFFF"/>
              </a:solidFill>
              <a:round/>
              <a:headEnd type="none" w="sm" len="sm"/>
              <a:tailEnd type="none" w="sm" len="sm"/>
            </a:ln>
          </p:spPr>
          <p:txBody>
            <a:bodyPr/>
            <a:lstStyle/>
            <a:p>
              <a:endParaRPr lang="de-CH"/>
            </a:p>
          </p:txBody>
        </p:sp>
        <p:sp>
          <p:nvSpPr>
            <p:cNvPr id="19" name="Freeform 23"/>
            <p:cNvSpPr>
              <a:spLocks/>
            </p:cNvSpPr>
            <p:nvPr/>
          </p:nvSpPr>
          <p:spPr bwMode="gray">
            <a:xfrm>
              <a:off x="4559300" y="3484563"/>
              <a:ext cx="374650" cy="357187"/>
            </a:xfrm>
            <a:custGeom>
              <a:avLst/>
              <a:gdLst>
                <a:gd name="T0" fmla="*/ 2147483647 w 203"/>
                <a:gd name="T1" fmla="*/ 2147483647 h 193"/>
                <a:gd name="T2" fmla="*/ 2147483647 w 203"/>
                <a:gd name="T3" fmla="*/ 2147483647 h 193"/>
                <a:gd name="T4" fmla="*/ 2147483647 w 203"/>
                <a:gd name="T5" fmla="*/ 2147483647 h 193"/>
                <a:gd name="T6" fmla="*/ 0 w 203"/>
                <a:gd name="T7" fmla="*/ 2147483647 h 193"/>
                <a:gd name="T8" fmla="*/ 2147483647 w 203"/>
                <a:gd name="T9" fmla="*/ 2147483647 h 193"/>
                <a:gd name="T10" fmla="*/ 2147483647 w 203"/>
                <a:gd name="T11" fmla="*/ 2147483647 h 193"/>
                <a:gd name="T12" fmla="*/ 2147483647 w 203"/>
                <a:gd name="T13" fmla="*/ 2147483647 h 193"/>
                <a:gd name="T14" fmla="*/ 0 w 203"/>
                <a:gd name="T15" fmla="*/ 2147483647 h 193"/>
                <a:gd name="T16" fmla="*/ 0 w 203"/>
                <a:gd name="T17" fmla="*/ 2147483647 h 193"/>
                <a:gd name="T18" fmla="*/ 2147483647 w 203"/>
                <a:gd name="T19" fmla="*/ 2147483647 h 193"/>
                <a:gd name="T20" fmla="*/ 2147483647 w 203"/>
                <a:gd name="T21" fmla="*/ 2147483647 h 193"/>
                <a:gd name="T22" fmla="*/ 2147483647 w 203"/>
                <a:gd name="T23" fmla="*/ 2147483647 h 193"/>
                <a:gd name="T24" fmla="*/ 2147483647 w 203"/>
                <a:gd name="T25" fmla="*/ 0 h 193"/>
                <a:gd name="T26" fmla="*/ 2147483647 w 203"/>
                <a:gd name="T27" fmla="*/ 0 h 193"/>
                <a:gd name="T28" fmla="*/ 2147483647 w 203"/>
                <a:gd name="T29" fmla="*/ 2147483647 h 193"/>
                <a:gd name="T30" fmla="*/ 2147483647 w 203"/>
                <a:gd name="T31" fmla="*/ 2147483647 h 193"/>
                <a:gd name="T32" fmla="*/ 2147483647 w 203"/>
                <a:gd name="T33" fmla="*/ 2147483647 h 193"/>
                <a:gd name="T34" fmla="*/ 2147483647 w 203"/>
                <a:gd name="T35" fmla="*/ 2147483647 h 193"/>
                <a:gd name="T36" fmla="*/ 2147483647 w 203"/>
                <a:gd name="T37" fmla="*/ 2147483647 h 193"/>
                <a:gd name="T38" fmla="*/ 2147483647 w 203"/>
                <a:gd name="T39" fmla="*/ 2147483647 h 193"/>
                <a:gd name="T40" fmla="*/ 2147483647 w 203"/>
                <a:gd name="T41" fmla="*/ 0 h 193"/>
                <a:gd name="T42" fmla="*/ 2147483647 w 203"/>
                <a:gd name="T43" fmla="*/ 2147483647 h 193"/>
                <a:gd name="T44" fmla="*/ 2147483647 w 203"/>
                <a:gd name="T45" fmla="*/ 2147483647 h 193"/>
                <a:gd name="T46" fmla="*/ 2147483647 w 203"/>
                <a:gd name="T47" fmla="*/ 2147483647 h 193"/>
                <a:gd name="T48" fmla="*/ 2147483647 w 203"/>
                <a:gd name="T49" fmla="*/ 2147483647 h 193"/>
                <a:gd name="T50" fmla="*/ 2147483647 w 203"/>
                <a:gd name="T51" fmla="*/ 2147483647 h 193"/>
                <a:gd name="T52" fmla="*/ 2147483647 w 203"/>
                <a:gd name="T53" fmla="*/ 2147483647 h 193"/>
                <a:gd name="T54" fmla="*/ 2147483647 w 203"/>
                <a:gd name="T55" fmla="*/ 2147483647 h 193"/>
                <a:gd name="T56" fmla="*/ 2147483647 w 203"/>
                <a:gd name="T57" fmla="*/ 2147483647 h 193"/>
                <a:gd name="T58" fmla="*/ 2147483647 w 203"/>
                <a:gd name="T59" fmla="*/ 2147483647 h 193"/>
                <a:gd name="T60" fmla="*/ 2147483647 w 203"/>
                <a:gd name="T61" fmla="*/ 2147483647 h 193"/>
                <a:gd name="T62" fmla="*/ 2147483647 w 203"/>
                <a:gd name="T63" fmla="*/ 2147483647 h 193"/>
                <a:gd name="T64" fmla="*/ 2147483647 w 203"/>
                <a:gd name="T65" fmla="*/ 2147483647 h 193"/>
                <a:gd name="T66" fmla="*/ 2147483647 w 203"/>
                <a:gd name="T67" fmla="*/ 2147483647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193"/>
                <a:gd name="T104" fmla="*/ 203 w 203"/>
                <a:gd name="T105" fmla="*/ 193 h 1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2540" cap="rnd">
              <a:solidFill>
                <a:srgbClr val="FFFFFF"/>
              </a:solidFill>
              <a:round/>
              <a:headEnd type="none" w="sm" len="sm"/>
              <a:tailEnd type="none" w="sm" len="sm"/>
            </a:ln>
          </p:spPr>
          <p:txBody>
            <a:bodyPr/>
            <a:lstStyle/>
            <a:p>
              <a:endParaRPr lang="de-CH"/>
            </a:p>
          </p:txBody>
        </p:sp>
        <p:sp>
          <p:nvSpPr>
            <p:cNvPr id="20" name="Freeform 24"/>
            <p:cNvSpPr>
              <a:spLocks/>
            </p:cNvSpPr>
            <p:nvPr/>
          </p:nvSpPr>
          <p:spPr bwMode="gray">
            <a:xfrm>
              <a:off x="4138613" y="3362325"/>
              <a:ext cx="481012" cy="479425"/>
            </a:xfrm>
            <a:custGeom>
              <a:avLst/>
              <a:gdLst>
                <a:gd name="T0" fmla="*/ 2147483647 w 261"/>
                <a:gd name="T1" fmla="*/ 2147483647 h 259"/>
                <a:gd name="T2" fmla="*/ 2147483647 w 261"/>
                <a:gd name="T3" fmla="*/ 2147483647 h 259"/>
                <a:gd name="T4" fmla="*/ 2147483647 w 261"/>
                <a:gd name="T5" fmla="*/ 2147483647 h 259"/>
                <a:gd name="T6" fmla="*/ 2147483647 w 261"/>
                <a:gd name="T7" fmla="*/ 2147483647 h 259"/>
                <a:gd name="T8" fmla="*/ 2147483647 w 261"/>
                <a:gd name="T9" fmla="*/ 2147483647 h 259"/>
                <a:gd name="T10" fmla="*/ 2147483647 w 261"/>
                <a:gd name="T11" fmla="*/ 2147483647 h 259"/>
                <a:gd name="T12" fmla="*/ 2147483647 w 261"/>
                <a:gd name="T13" fmla="*/ 2147483647 h 259"/>
                <a:gd name="T14" fmla="*/ 0 w 261"/>
                <a:gd name="T15" fmla="*/ 2147483647 h 259"/>
                <a:gd name="T16" fmla="*/ 0 w 261"/>
                <a:gd name="T17" fmla="*/ 2147483647 h 259"/>
                <a:gd name="T18" fmla="*/ 2147483647 w 261"/>
                <a:gd name="T19" fmla="*/ 2147483647 h 259"/>
                <a:gd name="T20" fmla="*/ 2147483647 w 261"/>
                <a:gd name="T21" fmla="*/ 2147483647 h 259"/>
                <a:gd name="T22" fmla="*/ 2147483647 w 261"/>
                <a:gd name="T23" fmla="*/ 2147483647 h 259"/>
                <a:gd name="T24" fmla="*/ 2147483647 w 261"/>
                <a:gd name="T25" fmla="*/ 2147483647 h 259"/>
                <a:gd name="T26" fmla="*/ 2147483647 w 261"/>
                <a:gd name="T27" fmla="*/ 2147483647 h 259"/>
                <a:gd name="T28" fmla="*/ 2147483647 w 261"/>
                <a:gd name="T29" fmla="*/ 2147483647 h 259"/>
                <a:gd name="T30" fmla="*/ 2147483647 w 261"/>
                <a:gd name="T31" fmla="*/ 2147483647 h 259"/>
                <a:gd name="T32" fmla="*/ 2147483647 w 261"/>
                <a:gd name="T33" fmla="*/ 2147483647 h 259"/>
                <a:gd name="T34" fmla="*/ 2147483647 w 261"/>
                <a:gd name="T35" fmla="*/ 2147483647 h 259"/>
                <a:gd name="T36" fmla="*/ 2147483647 w 261"/>
                <a:gd name="T37" fmla="*/ 2147483647 h 259"/>
                <a:gd name="T38" fmla="*/ 2147483647 w 261"/>
                <a:gd name="T39" fmla="*/ 2147483647 h 259"/>
                <a:gd name="T40" fmla="*/ 2147483647 w 261"/>
                <a:gd name="T41" fmla="*/ 2147483647 h 259"/>
                <a:gd name="T42" fmla="*/ 2147483647 w 261"/>
                <a:gd name="T43" fmla="*/ 2147483647 h 259"/>
                <a:gd name="T44" fmla="*/ 2147483647 w 261"/>
                <a:gd name="T45" fmla="*/ 2147483647 h 259"/>
                <a:gd name="T46" fmla="*/ 2147483647 w 261"/>
                <a:gd name="T47" fmla="*/ 2147483647 h 259"/>
                <a:gd name="T48" fmla="*/ 2147483647 w 261"/>
                <a:gd name="T49" fmla="*/ 2147483647 h 259"/>
                <a:gd name="T50" fmla="*/ 2147483647 w 261"/>
                <a:gd name="T51" fmla="*/ 2147483647 h 259"/>
                <a:gd name="T52" fmla="*/ 2147483647 w 261"/>
                <a:gd name="T53" fmla="*/ 2147483647 h 259"/>
                <a:gd name="T54" fmla="*/ 2147483647 w 261"/>
                <a:gd name="T55" fmla="*/ 2147483647 h 259"/>
                <a:gd name="T56" fmla="*/ 2147483647 w 261"/>
                <a:gd name="T57" fmla="*/ 2147483647 h 259"/>
                <a:gd name="T58" fmla="*/ 2147483647 w 261"/>
                <a:gd name="T59" fmla="*/ 2147483647 h 259"/>
                <a:gd name="T60" fmla="*/ 2147483647 w 261"/>
                <a:gd name="T61" fmla="*/ 0 h 259"/>
                <a:gd name="T62" fmla="*/ 2147483647 w 261"/>
                <a:gd name="T63" fmla="*/ 2147483647 h 259"/>
                <a:gd name="T64" fmla="*/ 2147483647 w 261"/>
                <a:gd name="T65" fmla="*/ 0 h 259"/>
                <a:gd name="T66" fmla="*/ 2147483647 w 261"/>
                <a:gd name="T67" fmla="*/ 2147483647 h 259"/>
                <a:gd name="T68" fmla="*/ 2147483647 w 261"/>
                <a:gd name="T69" fmla="*/ 0 h 259"/>
                <a:gd name="T70" fmla="*/ 2147483647 w 261"/>
                <a:gd name="T71" fmla="*/ 2147483647 h 259"/>
                <a:gd name="T72" fmla="*/ 2147483647 w 261"/>
                <a:gd name="T73" fmla="*/ 2147483647 h 259"/>
                <a:gd name="T74" fmla="*/ 2147483647 w 261"/>
                <a:gd name="T75" fmla="*/ 2147483647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259"/>
                <a:gd name="T116" fmla="*/ 261 w 261"/>
                <a:gd name="T117" fmla="*/ 259 h 2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2540" cap="rnd">
              <a:solidFill>
                <a:srgbClr val="FFFFFF"/>
              </a:solidFill>
              <a:round/>
              <a:headEnd type="none" w="sm" len="sm"/>
              <a:tailEnd type="none" w="sm" len="sm"/>
            </a:ln>
          </p:spPr>
          <p:txBody>
            <a:bodyPr/>
            <a:lstStyle/>
            <a:p>
              <a:endParaRPr lang="de-CH"/>
            </a:p>
          </p:txBody>
        </p:sp>
        <p:sp>
          <p:nvSpPr>
            <p:cNvPr id="21" name="Freeform 25"/>
            <p:cNvSpPr>
              <a:spLocks/>
            </p:cNvSpPr>
            <p:nvPr/>
          </p:nvSpPr>
          <p:spPr bwMode="gray">
            <a:xfrm>
              <a:off x="4051300" y="3690938"/>
              <a:ext cx="388938" cy="374650"/>
            </a:xfrm>
            <a:custGeom>
              <a:avLst/>
              <a:gdLst>
                <a:gd name="T0" fmla="*/ 2147483647 w 212"/>
                <a:gd name="T1" fmla="*/ 0 h 203"/>
                <a:gd name="T2" fmla="*/ 2147483647 w 212"/>
                <a:gd name="T3" fmla="*/ 2147483647 h 203"/>
                <a:gd name="T4" fmla="*/ 2147483647 w 212"/>
                <a:gd name="T5" fmla="*/ 2147483647 h 203"/>
                <a:gd name="T6" fmla="*/ 2147483647 w 212"/>
                <a:gd name="T7" fmla="*/ 2147483647 h 203"/>
                <a:gd name="T8" fmla="*/ 2147483647 w 212"/>
                <a:gd name="T9" fmla="*/ 2147483647 h 203"/>
                <a:gd name="T10" fmla="*/ 2147483647 w 212"/>
                <a:gd name="T11" fmla="*/ 2147483647 h 203"/>
                <a:gd name="T12" fmla="*/ 2147483647 w 212"/>
                <a:gd name="T13" fmla="*/ 2147483647 h 203"/>
                <a:gd name="T14" fmla="*/ 2147483647 w 212"/>
                <a:gd name="T15" fmla="*/ 2147483647 h 203"/>
                <a:gd name="T16" fmla="*/ 2147483647 w 212"/>
                <a:gd name="T17" fmla="*/ 2147483647 h 203"/>
                <a:gd name="T18" fmla="*/ 2147483647 w 212"/>
                <a:gd name="T19" fmla="*/ 2147483647 h 203"/>
                <a:gd name="T20" fmla="*/ 2147483647 w 212"/>
                <a:gd name="T21" fmla="*/ 2147483647 h 203"/>
                <a:gd name="T22" fmla="*/ 2147483647 w 212"/>
                <a:gd name="T23" fmla="*/ 2147483647 h 203"/>
                <a:gd name="T24" fmla="*/ 2147483647 w 212"/>
                <a:gd name="T25" fmla="*/ 2147483647 h 203"/>
                <a:gd name="T26" fmla="*/ 2147483647 w 212"/>
                <a:gd name="T27" fmla="*/ 2147483647 h 203"/>
                <a:gd name="T28" fmla="*/ 2147483647 w 212"/>
                <a:gd name="T29" fmla="*/ 2147483647 h 203"/>
                <a:gd name="T30" fmla="*/ 2147483647 w 212"/>
                <a:gd name="T31" fmla="*/ 2147483647 h 203"/>
                <a:gd name="T32" fmla="*/ 2147483647 w 212"/>
                <a:gd name="T33" fmla="*/ 2147483647 h 203"/>
                <a:gd name="T34" fmla="*/ 2147483647 w 212"/>
                <a:gd name="T35" fmla="*/ 2147483647 h 203"/>
                <a:gd name="T36" fmla="*/ 2147483647 w 212"/>
                <a:gd name="T37" fmla="*/ 2147483647 h 203"/>
                <a:gd name="T38" fmla="*/ 2147483647 w 212"/>
                <a:gd name="T39" fmla="*/ 2147483647 h 203"/>
                <a:gd name="T40" fmla="*/ 2147483647 w 212"/>
                <a:gd name="T41" fmla="*/ 2147483647 h 203"/>
                <a:gd name="T42" fmla="*/ 2147483647 w 212"/>
                <a:gd name="T43" fmla="*/ 2147483647 h 203"/>
                <a:gd name="T44" fmla="*/ 0 w 212"/>
                <a:gd name="T45" fmla="*/ 2147483647 h 203"/>
                <a:gd name="T46" fmla="*/ 2147483647 w 212"/>
                <a:gd name="T47" fmla="*/ 2147483647 h 203"/>
                <a:gd name="T48" fmla="*/ 2147483647 w 212"/>
                <a:gd name="T49" fmla="*/ 2147483647 h 203"/>
                <a:gd name="T50" fmla="*/ 2147483647 w 212"/>
                <a:gd name="T51" fmla="*/ 2147483647 h 203"/>
                <a:gd name="T52" fmla="*/ 2147483647 w 212"/>
                <a:gd name="T53" fmla="*/ 2147483647 h 203"/>
                <a:gd name="T54" fmla="*/ 2147483647 w 212"/>
                <a:gd name="T55" fmla="*/ 0 h 203"/>
                <a:gd name="T56" fmla="*/ 2147483647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203"/>
                <a:gd name="T89" fmla="*/ 212 w 212"/>
                <a:gd name="T90" fmla="*/ 203 h 2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grpFill/>
            <a:ln w="2540" cap="rnd">
              <a:solidFill>
                <a:srgbClr val="FFFFFF"/>
              </a:solidFill>
              <a:round/>
              <a:headEnd type="none" w="sm" len="sm"/>
              <a:tailEnd type="none" w="sm" len="sm"/>
            </a:ln>
          </p:spPr>
          <p:txBody>
            <a:bodyPr/>
            <a:lstStyle/>
            <a:p>
              <a:endParaRPr lang="de-CH"/>
            </a:p>
          </p:txBody>
        </p:sp>
        <p:sp>
          <p:nvSpPr>
            <p:cNvPr id="22" name="Freeform 26"/>
            <p:cNvSpPr>
              <a:spLocks/>
            </p:cNvSpPr>
            <p:nvPr/>
          </p:nvSpPr>
          <p:spPr bwMode="gray">
            <a:xfrm>
              <a:off x="4138613" y="4049713"/>
              <a:ext cx="152400" cy="152400"/>
            </a:xfrm>
            <a:custGeom>
              <a:avLst/>
              <a:gdLst>
                <a:gd name="T0" fmla="*/ 2147483647 w 83"/>
                <a:gd name="T1" fmla="*/ 2147483647 h 82"/>
                <a:gd name="T2" fmla="*/ 2147483647 w 83"/>
                <a:gd name="T3" fmla="*/ 2147483647 h 82"/>
                <a:gd name="T4" fmla="*/ 2147483647 w 83"/>
                <a:gd name="T5" fmla="*/ 2147483647 h 82"/>
                <a:gd name="T6" fmla="*/ 2147483647 w 83"/>
                <a:gd name="T7" fmla="*/ 2147483647 h 82"/>
                <a:gd name="T8" fmla="*/ 2147483647 w 83"/>
                <a:gd name="T9" fmla="*/ 2147483647 h 82"/>
                <a:gd name="T10" fmla="*/ 2147483647 w 83"/>
                <a:gd name="T11" fmla="*/ 2147483647 h 82"/>
                <a:gd name="T12" fmla="*/ 2147483647 w 83"/>
                <a:gd name="T13" fmla="*/ 0 h 82"/>
                <a:gd name="T14" fmla="*/ 2147483647 w 83"/>
                <a:gd name="T15" fmla="*/ 2147483647 h 82"/>
                <a:gd name="T16" fmla="*/ 2147483647 w 83"/>
                <a:gd name="T17" fmla="*/ 0 h 82"/>
                <a:gd name="T18" fmla="*/ 2147483647 w 83"/>
                <a:gd name="T19" fmla="*/ 2147483647 h 82"/>
                <a:gd name="T20" fmla="*/ 2147483647 w 83"/>
                <a:gd name="T21" fmla="*/ 2147483647 h 82"/>
                <a:gd name="T22" fmla="*/ 2147483647 w 83"/>
                <a:gd name="T23" fmla="*/ 2147483647 h 82"/>
                <a:gd name="T24" fmla="*/ 2147483647 w 83"/>
                <a:gd name="T25" fmla="*/ 2147483647 h 82"/>
                <a:gd name="T26" fmla="*/ 2147483647 w 83"/>
                <a:gd name="T27" fmla="*/ 2147483647 h 82"/>
                <a:gd name="T28" fmla="*/ 2147483647 w 83"/>
                <a:gd name="T29" fmla="*/ 2147483647 h 82"/>
                <a:gd name="T30" fmla="*/ 0 w 83"/>
                <a:gd name="T31" fmla="*/ 2147483647 h 82"/>
                <a:gd name="T32" fmla="*/ 0 w 83"/>
                <a:gd name="T33" fmla="*/ 2147483647 h 82"/>
                <a:gd name="T34" fmla="*/ 2147483647 w 83"/>
                <a:gd name="T35" fmla="*/ 2147483647 h 82"/>
                <a:gd name="T36" fmla="*/ 2147483647 w 83"/>
                <a:gd name="T37" fmla="*/ 2147483647 h 82"/>
                <a:gd name="T38" fmla="*/ 2147483647 w 83"/>
                <a:gd name="T39" fmla="*/ 2147483647 h 82"/>
                <a:gd name="T40" fmla="*/ 2147483647 w 83"/>
                <a:gd name="T41" fmla="*/ 2147483647 h 82"/>
                <a:gd name="T42" fmla="*/ 2147483647 w 83"/>
                <a:gd name="T43" fmla="*/ 2147483647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82"/>
                <a:gd name="T68" fmla="*/ 83 w 83"/>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2540" cap="rnd">
              <a:solidFill>
                <a:srgbClr val="FFFFFF"/>
              </a:solidFill>
              <a:round/>
              <a:headEnd type="none" w="sm" len="sm"/>
              <a:tailEnd type="none" w="sm" len="sm"/>
            </a:ln>
          </p:spPr>
          <p:txBody>
            <a:bodyPr/>
            <a:lstStyle/>
            <a:p>
              <a:endParaRPr lang="de-CH"/>
            </a:p>
          </p:txBody>
        </p:sp>
        <p:sp>
          <p:nvSpPr>
            <p:cNvPr id="23" name="Freeform 27"/>
            <p:cNvSpPr>
              <a:spLocks/>
            </p:cNvSpPr>
            <p:nvPr/>
          </p:nvSpPr>
          <p:spPr bwMode="gray">
            <a:xfrm>
              <a:off x="4271963" y="4037013"/>
              <a:ext cx="92075" cy="149225"/>
            </a:xfrm>
            <a:custGeom>
              <a:avLst/>
              <a:gdLst>
                <a:gd name="T0" fmla="*/ 0 w 50"/>
                <a:gd name="T1" fmla="*/ 2147483647 h 81"/>
                <a:gd name="T2" fmla="*/ 0 w 50"/>
                <a:gd name="T3" fmla="*/ 2147483647 h 81"/>
                <a:gd name="T4" fmla="*/ 0 w 50"/>
                <a:gd name="T5" fmla="*/ 0 h 81"/>
                <a:gd name="T6" fmla="*/ 2147483647 w 50"/>
                <a:gd name="T7" fmla="*/ 0 h 81"/>
                <a:gd name="T8" fmla="*/ 2147483647 w 50"/>
                <a:gd name="T9" fmla="*/ 2147483647 h 81"/>
                <a:gd name="T10" fmla="*/ 2147483647 w 50"/>
                <a:gd name="T11" fmla="*/ 2147483647 h 81"/>
                <a:gd name="T12" fmla="*/ 2147483647 w 50"/>
                <a:gd name="T13" fmla="*/ 2147483647 h 81"/>
                <a:gd name="T14" fmla="*/ 2147483647 w 50"/>
                <a:gd name="T15" fmla="*/ 2147483647 h 81"/>
                <a:gd name="T16" fmla="*/ 0 w 50"/>
                <a:gd name="T17" fmla="*/ 2147483647 h 81"/>
                <a:gd name="T18" fmla="*/ 0 w 50"/>
                <a:gd name="T19" fmla="*/ 2147483647 h 81"/>
                <a:gd name="T20" fmla="*/ 2147483647 w 50"/>
                <a:gd name="T21" fmla="*/ 2147483647 h 81"/>
                <a:gd name="T22" fmla="*/ 0 w 50"/>
                <a:gd name="T23" fmla="*/ 2147483647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81"/>
                <a:gd name="T38" fmla="*/ 50 w 50"/>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2540" cap="rnd">
              <a:solidFill>
                <a:srgbClr val="FFFFFF"/>
              </a:solidFill>
              <a:round/>
              <a:headEnd type="none" w="sm" len="sm"/>
              <a:tailEnd type="none" w="sm" len="sm"/>
            </a:ln>
          </p:spPr>
          <p:txBody>
            <a:bodyPr/>
            <a:lstStyle/>
            <a:p>
              <a:endParaRPr lang="de-CH"/>
            </a:p>
          </p:txBody>
        </p:sp>
        <p:sp>
          <p:nvSpPr>
            <p:cNvPr id="24" name="Freeform 28"/>
            <p:cNvSpPr>
              <a:spLocks/>
            </p:cNvSpPr>
            <p:nvPr/>
          </p:nvSpPr>
          <p:spPr bwMode="gray">
            <a:xfrm>
              <a:off x="4543425" y="4244975"/>
              <a:ext cx="133350" cy="150813"/>
            </a:xfrm>
            <a:custGeom>
              <a:avLst/>
              <a:gdLst>
                <a:gd name="T0" fmla="*/ 2147483647 w 74"/>
                <a:gd name="T1" fmla="*/ 2147483647 h 81"/>
                <a:gd name="T2" fmla="*/ 2147483647 w 74"/>
                <a:gd name="T3" fmla="*/ 2147483647 h 81"/>
                <a:gd name="T4" fmla="*/ 2147483647 w 74"/>
                <a:gd name="T5" fmla="*/ 0 h 81"/>
                <a:gd name="T6" fmla="*/ 2147483647 w 74"/>
                <a:gd name="T7" fmla="*/ 0 h 81"/>
                <a:gd name="T8" fmla="*/ 2147483647 w 74"/>
                <a:gd name="T9" fmla="*/ 2147483647 h 81"/>
                <a:gd name="T10" fmla="*/ 2147483647 w 74"/>
                <a:gd name="T11" fmla="*/ 2147483647 h 81"/>
                <a:gd name="T12" fmla="*/ 2147483647 w 74"/>
                <a:gd name="T13" fmla="*/ 2147483647 h 81"/>
                <a:gd name="T14" fmla="*/ 2147483647 w 74"/>
                <a:gd name="T15" fmla="*/ 2147483647 h 81"/>
                <a:gd name="T16" fmla="*/ 2147483647 w 74"/>
                <a:gd name="T17" fmla="*/ 2147483647 h 81"/>
                <a:gd name="T18" fmla="*/ 2147483647 w 74"/>
                <a:gd name="T19" fmla="*/ 2147483647 h 81"/>
                <a:gd name="T20" fmla="*/ 2147483647 w 74"/>
                <a:gd name="T21" fmla="*/ 2147483647 h 81"/>
                <a:gd name="T22" fmla="*/ 2147483647 w 74"/>
                <a:gd name="T23" fmla="*/ 2147483647 h 81"/>
                <a:gd name="T24" fmla="*/ 2147483647 w 74"/>
                <a:gd name="T25" fmla="*/ 2147483647 h 81"/>
                <a:gd name="T26" fmla="*/ 2147483647 w 74"/>
                <a:gd name="T27" fmla="*/ 2147483647 h 81"/>
                <a:gd name="T28" fmla="*/ 2147483647 w 74"/>
                <a:gd name="T29" fmla="*/ 2147483647 h 81"/>
                <a:gd name="T30" fmla="*/ 0 w 74"/>
                <a:gd name="T31" fmla="*/ 2147483647 h 81"/>
                <a:gd name="T32" fmla="*/ 2147483647 w 74"/>
                <a:gd name="T33" fmla="*/ 2147483647 h 81"/>
                <a:gd name="T34" fmla="*/ 2147483647 w 74"/>
                <a:gd name="T35" fmla="*/ 2147483647 h 81"/>
                <a:gd name="T36" fmla="*/ 2147483647 w 74"/>
                <a:gd name="T37" fmla="*/ 2147483647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81"/>
                <a:gd name="T59" fmla="*/ 74 w 7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2540" cap="rnd">
              <a:solidFill>
                <a:srgbClr val="FFFFFF"/>
              </a:solidFill>
              <a:round/>
              <a:headEnd type="none" w="sm" len="sm"/>
              <a:tailEnd type="none" w="sm" len="sm"/>
            </a:ln>
          </p:spPr>
          <p:txBody>
            <a:bodyPr/>
            <a:lstStyle/>
            <a:p>
              <a:endParaRPr lang="de-CH"/>
            </a:p>
          </p:txBody>
        </p:sp>
        <p:sp>
          <p:nvSpPr>
            <p:cNvPr id="25" name="Freeform 29"/>
            <p:cNvSpPr>
              <a:spLocks/>
            </p:cNvSpPr>
            <p:nvPr/>
          </p:nvSpPr>
          <p:spPr bwMode="gray">
            <a:xfrm>
              <a:off x="4543425" y="3990975"/>
              <a:ext cx="179388" cy="266700"/>
            </a:xfrm>
            <a:custGeom>
              <a:avLst/>
              <a:gdLst>
                <a:gd name="T0" fmla="*/ 0 w 98"/>
                <a:gd name="T1" fmla="*/ 2147483647 h 146"/>
                <a:gd name="T2" fmla="*/ 2147483647 w 98"/>
                <a:gd name="T3" fmla="*/ 2147483647 h 146"/>
                <a:gd name="T4" fmla="*/ 2147483647 w 98"/>
                <a:gd name="T5" fmla="*/ 2147483647 h 146"/>
                <a:gd name="T6" fmla="*/ 2147483647 w 98"/>
                <a:gd name="T7" fmla="*/ 2147483647 h 146"/>
                <a:gd name="T8" fmla="*/ 2147483647 w 98"/>
                <a:gd name="T9" fmla="*/ 2147483647 h 146"/>
                <a:gd name="T10" fmla="*/ 2147483647 w 98"/>
                <a:gd name="T11" fmla="*/ 2147483647 h 146"/>
                <a:gd name="T12" fmla="*/ 2147483647 w 98"/>
                <a:gd name="T13" fmla="*/ 2147483647 h 146"/>
                <a:gd name="T14" fmla="*/ 2147483647 w 98"/>
                <a:gd name="T15" fmla="*/ 2147483647 h 146"/>
                <a:gd name="T16" fmla="*/ 2147483647 w 98"/>
                <a:gd name="T17" fmla="*/ 2147483647 h 146"/>
                <a:gd name="T18" fmla="*/ 2147483647 w 98"/>
                <a:gd name="T19" fmla="*/ 0 h 146"/>
                <a:gd name="T20" fmla="*/ 2147483647 w 98"/>
                <a:gd name="T21" fmla="*/ 2147483647 h 146"/>
                <a:gd name="T22" fmla="*/ 2147483647 w 98"/>
                <a:gd name="T23" fmla="*/ 2147483647 h 146"/>
                <a:gd name="T24" fmla="*/ 2147483647 w 98"/>
                <a:gd name="T25" fmla="*/ 2147483647 h 146"/>
                <a:gd name="T26" fmla="*/ 2147483647 w 98"/>
                <a:gd name="T27" fmla="*/ 2147483647 h 146"/>
                <a:gd name="T28" fmla="*/ 2147483647 w 98"/>
                <a:gd name="T29" fmla="*/ 2147483647 h 146"/>
                <a:gd name="T30" fmla="*/ 2147483647 w 98"/>
                <a:gd name="T31" fmla="*/ 2147483647 h 146"/>
                <a:gd name="T32" fmla="*/ 2147483647 w 98"/>
                <a:gd name="T33" fmla="*/ 2147483647 h 146"/>
                <a:gd name="T34" fmla="*/ 2147483647 w 98"/>
                <a:gd name="T35" fmla="*/ 2147483647 h 146"/>
                <a:gd name="T36" fmla="*/ 2147483647 w 98"/>
                <a:gd name="T37" fmla="*/ 2147483647 h 146"/>
                <a:gd name="T38" fmla="*/ 2147483647 w 98"/>
                <a:gd name="T39" fmla="*/ 2147483647 h 146"/>
                <a:gd name="T40" fmla="*/ 2147483647 w 98"/>
                <a:gd name="T41" fmla="*/ 2147483647 h 146"/>
                <a:gd name="T42" fmla="*/ 2147483647 w 98"/>
                <a:gd name="T43" fmla="*/ 2147483647 h 146"/>
                <a:gd name="T44" fmla="*/ 2147483647 w 98"/>
                <a:gd name="T45" fmla="*/ 2147483647 h 146"/>
                <a:gd name="T46" fmla="*/ 2147483647 w 98"/>
                <a:gd name="T47" fmla="*/ 2147483647 h 146"/>
                <a:gd name="T48" fmla="*/ 2147483647 w 98"/>
                <a:gd name="T49" fmla="*/ 2147483647 h 146"/>
                <a:gd name="T50" fmla="*/ 0 w 98"/>
                <a:gd name="T51" fmla="*/ 2147483647 h 146"/>
                <a:gd name="T52" fmla="*/ 0 w 98"/>
                <a:gd name="T53" fmla="*/ 2147483647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146"/>
                <a:gd name="T83" fmla="*/ 98 w 98"/>
                <a:gd name="T84" fmla="*/ 146 h 1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2540" cap="rnd">
              <a:solidFill>
                <a:srgbClr val="FFFFFF"/>
              </a:solidFill>
              <a:round/>
              <a:headEnd type="none" w="sm" len="sm"/>
              <a:tailEnd type="none" w="sm" len="sm"/>
            </a:ln>
          </p:spPr>
          <p:txBody>
            <a:bodyPr/>
            <a:lstStyle/>
            <a:p>
              <a:endParaRPr lang="de-CH"/>
            </a:p>
          </p:txBody>
        </p:sp>
        <p:sp>
          <p:nvSpPr>
            <p:cNvPr id="26" name="Freeform 30"/>
            <p:cNvSpPr>
              <a:spLocks/>
            </p:cNvSpPr>
            <p:nvPr/>
          </p:nvSpPr>
          <p:spPr bwMode="gray">
            <a:xfrm>
              <a:off x="4405313" y="3978275"/>
              <a:ext cx="271462" cy="223838"/>
            </a:xfrm>
            <a:custGeom>
              <a:avLst/>
              <a:gdLst>
                <a:gd name="T0" fmla="*/ 2147483647 w 148"/>
                <a:gd name="T1" fmla="*/ 2147483647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0 h 122"/>
                <a:gd name="T22" fmla="*/ 2147483647 w 148"/>
                <a:gd name="T23" fmla="*/ 0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0 h 122"/>
                <a:gd name="T36" fmla="*/ 2147483647 w 148"/>
                <a:gd name="T37" fmla="*/ 0 h 122"/>
                <a:gd name="T38" fmla="*/ 2147483647 w 148"/>
                <a:gd name="T39" fmla="*/ 2147483647 h 122"/>
                <a:gd name="T40" fmla="*/ 2147483647 w 148"/>
                <a:gd name="T41" fmla="*/ 2147483647 h 122"/>
                <a:gd name="T42" fmla="*/ 2147483647 w 148"/>
                <a:gd name="T43" fmla="*/ 2147483647 h 122"/>
                <a:gd name="T44" fmla="*/ 0 w 148"/>
                <a:gd name="T45" fmla="*/ 2147483647 h 122"/>
                <a:gd name="T46" fmla="*/ 0 w 148"/>
                <a:gd name="T47" fmla="*/ 2147483647 h 122"/>
                <a:gd name="T48" fmla="*/ 2147483647 w 148"/>
                <a:gd name="T49" fmla="*/ 2147483647 h 122"/>
                <a:gd name="T50" fmla="*/ 2147483647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122"/>
                <a:gd name="T92" fmla="*/ 148 w 148"/>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2540" cap="rnd">
              <a:solidFill>
                <a:srgbClr val="FFFFFF"/>
              </a:solidFill>
              <a:round/>
              <a:headEnd type="none" w="sm" len="sm"/>
              <a:tailEnd type="none" w="sm" len="sm"/>
            </a:ln>
          </p:spPr>
          <p:txBody>
            <a:bodyPr/>
            <a:lstStyle/>
            <a:p>
              <a:endParaRPr lang="de-CH"/>
            </a:p>
          </p:txBody>
        </p:sp>
        <p:sp>
          <p:nvSpPr>
            <p:cNvPr id="27" name="Freeform 31"/>
            <p:cNvSpPr>
              <a:spLocks/>
            </p:cNvSpPr>
            <p:nvPr/>
          </p:nvSpPr>
          <p:spPr bwMode="gray">
            <a:xfrm>
              <a:off x="4348163" y="3738563"/>
              <a:ext cx="374650" cy="280987"/>
            </a:xfrm>
            <a:custGeom>
              <a:avLst/>
              <a:gdLst>
                <a:gd name="T0" fmla="*/ 2147483647 w 203"/>
                <a:gd name="T1" fmla="*/ 2147483647 h 153"/>
                <a:gd name="T2" fmla="*/ 2147483647 w 203"/>
                <a:gd name="T3" fmla="*/ 2147483647 h 153"/>
                <a:gd name="T4" fmla="*/ 2147483647 w 203"/>
                <a:gd name="T5" fmla="*/ 2147483647 h 153"/>
                <a:gd name="T6" fmla="*/ 2147483647 w 203"/>
                <a:gd name="T7" fmla="*/ 2147483647 h 153"/>
                <a:gd name="T8" fmla="*/ 2147483647 w 203"/>
                <a:gd name="T9" fmla="*/ 2147483647 h 153"/>
                <a:gd name="T10" fmla="*/ 2147483647 w 203"/>
                <a:gd name="T11" fmla="*/ 2147483647 h 153"/>
                <a:gd name="T12" fmla="*/ 2147483647 w 203"/>
                <a:gd name="T13" fmla="*/ 0 h 153"/>
                <a:gd name="T14" fmla="*/ 2147483647 w 203"/>
                <a:gd name="T15" fmla="*/ 0 h 153"/>
                <a:gd name="T16" fmla="*/ 2147483647 w 203"/>
                <a:gd name="T17" fmla="*/ 2147483647 h 153"/>
                <a:gd name="T18" fmla="*/ 2147483647 w 203"/>
                <a:gd name="T19" fmla="*/ 2147483647 h 153"/>
                <a:gd name="T20" fmla="*/ 2147483647 w 203"/>
                <a:gd name="T21" fmla="*/ 2147483647 h 153"/>
                <a:gd name="T22" fmla="*/ 2147483647 w 203"/>
                <a:gd name="T23" fmla="*/ 2147483647 h 153"/>
                <a:gd name="T24" fmla="*/ 0 w 203"/>
                <a:gd name="T25" fmla="*/ 2147483647 h 153"/>
                <a:gd name="T26" fmla="*/ 0 w 203"/>
                <a:gd name="T27" fmla="*/ 2147483647 h 153"/>
                <a:gd name="T28" fmla="*/ 2147483647 w 203"/>
                <a:gd name="T29" fmla="*/ 2147483647 h 153"/>
                <a:gd name="T30" fmla="*/ 2147483647 w 203"/>
                <a:gd name="T31" fmla="*/ 2147483647 h 153"/>
                <a:gd name="T32" fmla="*/ 2147483647 w 203"/>
                <a:gd name="T33" fmla="*/ 2147483647 h 153"/>
                <a:gd name="T34" fmla="*/ 2147483647 w 203"/>
                <a:gd name="T35" fmla="*/ 2147483647 h 153"/>
                <a:gd name="T36" fmla="*/ 2147483647 w 203"/>
                <a:gd name="T37" fmla="*/ 2147483647 h 153"/>
                <a:gd name="T38" fmla="*/ 2147483647 w 203"/>
                <a:gd name="T39" fmla="*/ 2147483647 h 153"/>
                <a:gd name="T40" fmla="*/ 2147483647 w 203"/>
                <a:gd name="T41" fmla="*/ 2147483647 h 153"/>
                <a:gd name="T42" fmla="*/ 2147483647 w 203"/>
                <a:gd name="T43" fmla="*/ 2147483647 h 153"/>
                <a:gd name="T44" fmla="*/ 2147483647 w 203"/>
                <a:gd name="T45" fmla="*/ 2147483647 h 153"/>
                <a:gd name="T46" fmla="*/ 2147483647 w 203"/>
                <a:gd name="T47" fmla="*/ 2147483647 h 153"/>
                <a:gd name="T48" fmla="*/ 2147483647 w 203"/>
                <a:gd name="T49" fmla="*/ 2147483647 h 153"/>
                <a:gd name="T50" fmla="*/ 2147483647 w 203"/>
                <a:gd name="T51" fmla="*/ 2147483647 h 153"/>
                <a:gd name="T52" fmla="*/ 2147483647 w 203"/>
                <a:gd name="T53" fmla="*/ 2147483647 h 153"/>
                <a:gd name="T54" fmla="*/ 2147483647 w 203"/>
                <a:gd name="T55" fmla="*/ 2147483647 h 153"/>
                <a:gd name="T56" fmla="*/ 2147483647 w 203"/>
                <a:gd name="T57" fmla="*/ 2147483647 h 153"/>
                <a:gd name="T58" fmla="*/ 2147483647 w 203"/>
                <a:gd name="T59" fmla="*/ 2147483647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153"/>
                <a:gd name="T92" fmla="*/ 203 w 20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2540" cap="rnd">
              <a:solidFill>
                <a:srgbClr val="FFFFFF"/>
              </a:solidFill>
              <a:round/>
              <a:headEnd type="none" w="sm" len="sm"/>
              <a:tailEnd type="none" w="sm" len="sm"/>
            </a:ln>
          </p:spPr>
          <p:txBody>
            <a:bodyPr/>
            <a:lstStyle/>
            <a:p>
              <a:endParaRPr lang="de-CH"/>
            </a:p>
          </p:txBody>
        </p:sp>
        <p:sp>
          <p:nvSpPr>
            <p:cNvPr id="28" name="Freeform 32"/>
            <p:cNvSpPr>
              <a:spLocks/>
            </p:cNvSpPr>
            <p:nvPr/>
          </p:nvSpPr>
          <p:spPr bwMode="gray">
            <a:xfrm>
              <a:off x="4857750" y="3752850"/>
              <a:ext cx="393700" cy="463550"/>
            </a:xfrm>
            <a:custGeom>
              <a:avLst/>
              <a:gdLst>
                <a:gd name="T0" fmla="*/ 2147483647 w 213"/>
                <a:gd name="T1" fmla="*/ 2147483647 h 251"/>
                <a:gd name="T2" fmla="*/ 2147483647 w 213"/>
                <a:gd name="T3" fmla="*/ 2147483647 h 251"/>
                <a:gd name="T4" fmla="*/ 2147483647 w 213"/>
                <a:gd name="T5" fmla="*/ 2147483647 h 251"/>
                <a:gd name="T6" fmla="*/ 2147483647 w 213"/>
                <a:gd name="T7" fmla="*/ 2147483647 h 251"/>
                <a:gd name="T8" fmla="*/ 2147483647 w 213"/>
                <a:gd name="T9" fmla="*/ 2147483647 h 251"/>
                <a:gd name="T10" fmla="*/ 2147483647 w 213"/>
                <a:gd name="T11" fmla="*/ 2147483647 h 251"/>
                <a:gd name="T12" fmla="*/ 2147483647 w 213"/>
                <a:gd name="T13" fmla="*/ 2147483647 h 251"/>
                <a:gd name="T14" fmla="*/ 2147483647 w 213"/>
                <a:gd name="T15" fmla="*/ 2147483647 h 251"/>
                <a:gd name="T16" fmla="*/ 2147483647 w 213"/>
                <a:gd name="T17" fmla="*/ 2147483647 h 251"/>
                <a:gd name="T18" fmla="*/ 2147483647 w 213"/>
                <a:gd name="T19" fmla="*/ 2147483647 h 251"/>
                <a:gd name="T20" fmla="*/ 2147483647 w 213"/>
                <a:gd name="T21" fmla="*/ 2147483647 h 251"/>
                <a:gd name="T22" fmla="*/ 2147483647 w 213"/>
                <a:gd name="T23" fmla="*/ 2147483647 h 251"/>
                <a:gd name="T24" fmla="*/ 2147483647 w 213"/>
                <a:gd name="T25" fmla="*/ 2147483647 h 251"/>
                <a:gd name="T26" fmla="*/ 2147483647 w 213"/>
                <a:gd name="T27" fmla="*/ 2147483647 h 251"/>
                <a:gd name="T28" fmla="*/ 2147483647 w 213"/>
                <a:gd name="T29" fmla="*/ 2147483647 h 251"/>
                <a:gd name="T30" fmla="*/ 2147483647 w 213"/>
                <a:gd name="T31" fmla="*/ 2147483647 h 251"/>
                <a:gd name="T32" fmla="*/ 2147483647 w 213"/>
                <a:gd name="T33" fmla="*/ 2147483647 h 251"/>
                <a:gd name="T34" fmla="*/ 2147483647 w 213"/>
                <a:gd name="T35" fmla="*/ 2147483647 h 251"/>
                <a:gd name="T36" fmla="*/ 2147483647 w 213"/>
                <a:gd name="T37" fmla="*/ 2147483647 h 251"/>
                <a:gd name="T38" fmla="*/ 2147483647 w 213"/>
                <a:gd name="T39" fmla="*/ 2147483647 h 251"/>
                <a:gd name="T40" fmla="*/ 2147483647 w 213"/>
                <a:gd name="T41" fmla="*/ 2147483647 h 251"/>
                <a:gd name="T42" fmla="*/ 2147483647 w 213"/>
                <a:gd name="T43" fmla="*/ 2147483647 h 251"/>
                <a:gd name="T44" fmla="*/ 2147483647 w 213"/>
                <a:gd name="T45" fmla="*/ 2147483647 h 251"/>
                <a:gd name="T46" fmla="*/ 2147483647 w 213"/>
                <a:gd name="T47" fmla="*/ 2147483647 h 251"/>
                <a:gd name="T48" fmla="*/ 2147483647 w 213"/>
                <a:gd name="T49" fmla="*/ 0 h 251"/>
                <a:gd name="T50" fmla="*/ 2147483647 w 213"/>
                <a:gd name="T51" fmla="*/ 2147483647 h 251"/>
                <a:gd name="T52" fmla="*/ 2147483647 w 213"/>
                <a:gd name="T53" fmla="*/ 2147483647 h 251"/>
                <a:gd name="T54" fmla="*/ 2147483647 w 213"/>
                <a:gd name="T55" fmla="*/ 2147483647 h 251"/>
                <a:gd name="T56" fmla="*/ 2147483647 w 213"/>
                <a:gd name="T57" fmla="*/ 2147483647 h 251"/>
                <a:gd name="T58" fmla="*/ 2147483647 w 213"/>
                <a:gd name="T59" fmla="*/ 2147483647 h 251"/>
                <a:gd name="T60" fmla="*/ 2147483647 w 213"/>
                <a:gd name="T61" fmla="*/ 2147483647 h 251"/>
                <a:gd name="T62" fmla="*/ 2147483647 w 213"/>
                <a:gd name="T63" fmla="*/ 2147483647 h 251"/>
                <a:gd name="T64" fmla="*/ 2147483647 w 213"/>
                <a:gd name="T65" fmla="*/ 2147483647 h 251"/>
                <a:gd name="T66" fmla="*/ 2147483647 w 213"/>
                <a:gd name="T67" fmla="*/ 2147483647 h 251"/>
                <a:gd name="T68" fmla="*/ 0 w 213"/>
                <a:gd name="T69" fmla="*/ 2147483647 h 251"/>
                <a:gd name="T70" fmla="*/ 2147483647 w 213"/>
                <a:gd name="T71" fmla="*/ 2147483647 h 251"/>
                <a:gd name="T72" fmla="*/ 2147483647 w 213"/>
                <a:gd name="T73" fmla="*/ 2147483647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251"/>
                <a:gd name="T113" fmla="*/ 213 w 213"/>
                <a:gd name="T114" fmla="*/ 251 h 2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2540" cap="rnd">
              <a:solidFill>
                <a:srgbClr val="FFFFFF"/>
              </a:solidFill>
              <a:round/>
              <a:headEnd type="none" w="sm" len="sm"/>
              <a:tailEnd type="none" w="sm" len="sm"/>
            </a:ln>
          </p:spPr>
          <p:txBody>
            <a:bodyPr/>
            <a:lstStyle/>
            <a:p>
              <a:endParaRPr lang="de-CH"/>
            </a:p>
          </p:txBody>
        </p:sp>
        <p:sp>
          <p:nvSpPr>
            <p:cNvPr id="29" name="Freeform 33"/>
            <p:cNvSpPr>
              <a:spLocks/>
            </p:cNvSpPr>
            <p:nvPr/>
          </p:nvSpPr>
          <p:spPr bwMode="gray">
            <a:xfrm>
              <a:off x="4675188" y="4037013"/>
              <a:ext cx="319087" cy="196850"/>
            </a:xfrm>
            <a:custGeom>
              <a:avLst/>
              <a:gdLst>
                <a:gd name="T0" fmla="*/ 2147483647 w 172"/>
                <a:gd name="T1" fmla="*/ 0 h 106"/>
                <a:gd name="T2" fmla="*/ 2147483647 w 172"/>
                <a:gd name="T3" fmla="*/ 2147483647 h 106"/>
                <a:gd name="T4" fmla="*/ 2147483647 w 172"/>
                <a:gd name="T5" fmla="*/ 2147483647 h 106"/>
                <a:gd name="T6" fmla="*/ 2147483647 w 172"/>
                <a:gd name="T7" fmla="*/ 2147483647 h 106"/>
                <a:gd name="T8" fmla="*/ 2147483647 w 172"/>
                <a:gd name="T9" fmla="*/ 2147483647 h 106"/>
                <a:gd name="T10" fmla="*/ 2147483647 w 172"/>
                <a:gd name="T11" fmla="*/ 2147483647 h 106"/>
                <a:gd name="T12" fmla="*/ 2147483647 w 172"/>
                <a:gd name="T13" fmla="*/ 2147483647 h 106"/>
                <a:gd name="T14" fmla="*/ 2147483647 w 172"/>
                <a:gd name="T15" fmla="*/ 2147483647 h 106"/>
                <a:gd name="T16" fmla="*/ 2147483647 w 172"/>
                <a:gd name="T17" fmla="*/ 2147483647 h 106"/>
                <a:gd name="T18" fmla="*/ 2147483647 w 172"/>
                <a:gd name="T19" fmla="*/ 2147483647 h 106"/>
                <a:gd name="T20" fmla="*/ 2147483647 w 172"/>
                <a:gd name="T21" fmla="*/ 2147483647 h 106"/>
                <a:gd name="T22" fmla="*/ 2147483647 w 172"/>
                <a:gd name="T23" fmla="*/ 2147483647 h 106"/>
                <a:gd name="T24" fmla="*/ 2147483647 w 172"/>
                <a:gd name="T25" fmla="*/ 2147483647 h 106"/>
                <a:gd name="T26" fmla="*/ 2147483647 w 172"/>
                <a:gd name="T27" fmla="*/ 2147483647 h 106"/>
                <a:gd name="T28" fmla="*/ 0 w 172"/>
                <a:gd name="T29" fmla="*/ 2147483647 h 106"/>
                <a:gd name="T30" fmla="*/ 2147483647 w 172"/>
                <a:gd name="T31" fmla="*/ 2147483647 h 106"/>
                <a:gd name="T32" fmla="*/ 2147483647 w 172"/>
                <a:gd name="T33" fmla="*/ 2147483647 h 106"/>
                <a:gd name="T34" fmla="*/ 2147483647 w 172"/>
                <a:gd name="T35" fmla="*/ 2147483647 h 106"/>
                <a:gd name="T36" fmla="*/ 2147483647 w 172"/>
                <a:gd name="T37" fmla="*/ 2147483647 h 106"/>
                <a:gd name="T38" fmla="*/ 2147483647 w 172"/>
                <a:gd name="T39" fmla="*/ 2147483647 h 106"/>
                <a:gd name="T40" fmla="*/ 2147483647 w 172"/>
                <a:gd name="T41" fmla="*/ 2147483647 h 106"/>
                <a:gd name="T42" fmla="*/ 214748364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6"/>
                <a:gd name="T68" fmla="*/ 172 w 172"/>
                <a:gd name="T69" fmla="*/ 106 h 1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2540" cap="rnd">
              <a:solidFill>
                <a:srgbClr val="FFFFFF"/>
              </a:solidFill>
              <a:round/>
              <a:headEnd type="none" w="sm" len="sm"/>
              <a:tailEnd type="none" w="sm" len="sm"/>
            </a:ln>
          </p:spPr>
          <p:txBody>
            <a:bodyPr/>
            <a:lstStyle/>
            <a:p>
              <a:endParaRPr lang="de-CH"/>
            </a:p>
          </p:txBody>
        </p:sp>
        <p:sp>
          <p:nvSpPr>
            <p:cNvPr id="30" name="Freeform 34"/>
            <p:cNvSpPr>
              <a:spLocks/>
            </p:cNvSpPr>
            <p:nvPr/>
          </p:nvSpPr>
          <p:spPr bwMode="gray">
            <a:xfrm>
              <a:off x="5140325" y="4200525"/>
              <a:ext cx="196850" cy="209550"/>
            </a:xfrm>
            <a:custGeom>
              <a:avLst/>
              <a:gdLst>
                <a:gd name="T0" fmla="*/ 2147483647 w 107"/>
                <a:gd name="T1" fmla="*/ 2147483647 h 114"/>
                <a:gd name="T2" fmla="*/ 2147483647 w 107"/>
                <a:gd name="T3" fmla="*/ 0 h 114"/>
                <a:gd name="T4" fmla="*/ 2147483647 w 107"/>
                <a:gd name="T5" fmla="*/ 2147483647 h 114"/>
                <a:gd name="T6" fmla="*/ 2147483647 w 107"/>
                <a:gd name="T7" fmla="*/ 0 h 114"/>
                <a:gd name="T8" fmla="*/ 2147483647 w 107"/>
                <a:gd name="T9" fmla="*/ 0 h 114"/>
                <a:gd name="T10" fmla="*/ 0 w 107"/>
                <a:gd name="T11" fmla="*/ 0 h 114"/>
                <a:gd name="T12" fmla="*/ 2147483647 w 107"/>
                <a:gd name="T13" fmla="*/ 2147483647 h 114"/>
                <a:gd name="T14" fmla="*/ 2147483647 w 107"/>
                <a:gd name="T15" fmla="*/ 2147483647 h 114"/>
                <a:gd name="T16" fmla="*/ 0 w 107"/>
                <a:gd name="T17" fmla="*/ 2147483647 h 114"/>
                <a:gd name="T18" fmla="*/ 0 w 107"/>
                <a:gd name="T19" fmla="*/ 2147483647 h 114"/>
                <a:gd name="T20" fmla="*/ 2147483647 w 107"/>
                <a:gd name="T21" fmla="*/ 2147483647 h 114"/>
                <a:gd name="T22" fmla="*/ 2147483647 w 107"/>
                <a:gd name="T23" fmla="*/ 2147483647 h 114"/>
                <a:gd name="T24" fmla="*/ 2147483647 w 107"/>
                <a:gd name="T25" fmla="*/ 2147483647 h 114"/>
                <a:gd name="T26" fmla="*/ 2147483647 w 107"/>
                <a:gd name="T27" fmla="*/ 2147483647 h 114"/>
                <a:gd name="T28" fmla="*/ 2147483647 w 107"/>
                <a:gd name="T29" fmla="*/ 2147483647 h 114"/>
                <a:gd name="T30" fmla="*/ 2147483647 w 107"/>
                <a:gd name="T31" fmla="*/ 2147483647 h 114"/>
                <a:gd name="T32" fmla="*/ 2147483647 w 107"/>
                <a:gd name="T33" fmla="*/ 2147483647 h 114"/>
                <a:gd name="T34" fmla="*/ 2147483647 w 107"/>
                <a:gd name="T35" fmla="*/ 2147483647 h 114"/>
                <a:gd name="T36" fmla="*/ 2147483647 w 107"/>
                <a:gd name="T37" fmla="*/ 2147483647 h 114"/>
                <a:gd name="T38" fmla="*/ 2147483647 w 107"/>
                <a:gd name="T39" fmla="*/ 214748364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14"/>
                <a:gd name="T62" fmla="*/ 107 w 10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2540" cap="rnd">
              <a:solidFill>
                <a:srgbClr val="FFFFFF"/>
              </a:solidFill>
              <a:round/>
              <a:headEnd type="none" w="sm" len="sm"/>
              <a:tailEnd type="none" w="sm" len="sm"/>
            </a:ln>
          </p:spPr>
          <p:txBody>
            <a:bodyPr/>
            <a:lstStyle/>
            <a:p>
              <a:endParaRPr lang="de-CH"/>
            </a:p>
          </p:txBody>
        </p:sp>
        <p:sp>
          <p:nvSpPr>
            <p:cNvPr id="31" name="Freeform 35"/>
            <p:cNvSpPr>
              <a:spLocks/>
            </p:cNvSpPr>
            <p:nvPr/>
          </p:nvSpPr>
          <p:spPr bwMode="gray">
            <a:xfrm>
              <a:off x="5035550" y="4200525"/>
              <a:ext cx="136525" cy="134938"/>
            </a:xfrm>
            <a:custGeom>
              <a:avLst/>
              <a:gdLst>
                <a:gd name="T0" fmla="*/ 2147483647 w 74"/>
                <a:gd name="T1" fmla="*/ 0 h 73"/>
                <a:gd name="T2" fmla="*/ 2147483647 w 74"/>
                <a:gd name="T3" fmla="*/ 2147483647 h 73"/>
                <a:gd name="T4" fmla="*/ 2147483647 w 74"/>
                <a:gd name="T5" fmla="*/ 2147483647 h 73"/>
                <a:gd name="T6" fmla="*/ 2147483647 w 74"/>
                <a:gd name="T7" fmla="*/ 2147483647 h 73"/>
                <a:gd name="T8" fmla="*/ 2147483647 w 74"/>
                <a:gd name="T9" fmla="*/ 2147483647 h 73"/>
                <a:gd name="T10" fmla="*/ 2147483647 w 74"/>
                <a:gd name="T11" fmla="*/ 2147483647 h 73"/>
                <a:gd name="T12" fmla="*/ 2147483647 w 74"/>
                <a:gd name="T13" fmla="*/ 2147483647 h 73"/>
                <a:gd name="T14" fmla="*/ 0 w 74"/>
                <a:gd name="T15" fmla="*/ 2147483647 h 73"/>
                <a:gd name="T16" fmla="*/ 2147483647 w 74"/>
                <a:gd name="T17" fmla="*/ 2147483647 h 73"/>
                <a:gd name="T18" fmla="*/ 2147483647 w 74"/>
                <a:gd name="T19" fmla="*/ 2147483647 h 73"/>
                <a:gd name="T20" fmla="*/ 2147483647 w 74"/>
                <a:gd name="T21" fmla="*/ 2147483647 h 73"/>
                <a:gd name="T22" fmla="*/ 2147483647 w 74"/>
                <a:gd name="T23" fmla="*/ 2147483647 h 73"/>
                <a:gd name="T24" fmla="*/ 2147483647 w 74"/>
                <a:gd name="T25" fmla="*/ 2147483647 h 73"/>
                <a:gd name="T26" fmla="*/ 2147483647 w 74"/>
                <a:gd name="T27" fmla="*/ 2147483647 h 73"/>
                <a:gd name="T28" fmla="*/ 2147483647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73"/>
                <a:gd name="T47" fmla="*/ 74 w 74"/>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2540" cap="rnd">
              <a:solidFill>
                <a:srgbClr val="FFFFFF"/>
              </a:solidFill>
              <a:round/>
              <a:headEnd type="none" w="sm" len="sm"/>
              <a:tailEnd type="none" w="sm" len="sm"/>
            </a:ln>
          </p:spPr>
          <p:txBody>
            <a:bodyPr/>
            <a:lstStyle/>
            <a:p>
              <a:endParaRPr lang="de-CH"/>
            </a:p>
          </p:txBody>
        </p:sp>
        <p:sp>
          <p:nvSpPr>
            <p:cNvPr id="32" name="Freeform 36"/>
            <p:cNvSpPr>
              <a:spLocks/>
            </p:cNvSpPr>
            <p:nvPr/>
          </p:nvSpPr>
          <p:spPr bwMode="gray">
            <a:xfrm>
              <a:off x="5035550" y="4321175"/>
              <a:ext cx="255588" cy="25400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0 w 139"/>
                <a:gd name="T9" fmla="*/ 2147483647 h 138"/>
                <a:gd name="T10" fmla="*/ 2147483647 w 139"/>
                <a:gd name="T11" fmla="*/ 2147483647 h 138"/>
                <a:gd name="T12" fmla="*/ 2147483647 w 139"/>
                <a:gd name="T13" fmla="*/ 2147483647 h 138"/>
                <a:gd name="T14" fmla="*/ 2147483647 w 139"/>
                <a:gd name="T15" fmla="*/ 2147483647 h 138"/>
                <a:gd name="T16" fmla="*/ 2147483647 w 139"/>
                <a:gd name="T17" fmla="*/ 0 h 138"/>
                <a:gd name="T18" fmla="*/ 2147483647 w 139"/>
                <a:gd name="T19" fmla="*/ 0 h 138"/>
                <a:gd name="T20" fmla="*/ 2147483647 w 139"/>
                <a:gd name="T21" fmla="*/ 0 h 138"/>
                <a:gd name="T22" fmla="*/ 2147483647 w 139"/>
                <a:gd name="T23" fmla="*/ 0 h 138"/>
                <a:gd name="T24" fmla="*/ 2147483647 w 139"/>
                <a:gd name="T25" fmla="*/ 2147483647 h 138"/>
                <a:gd name="T26" fmla="*/ 2147483647 w 139"/>
                <a:gd name="T27" fmla="*/ 2147483647 h 138"/>
                <a:gd name="T28" fmla="*/ 2147483647 w 139"/>
                <a:gd name="T29" fmla="*/ 2147483647 h 138"/>
                <a:gd name="T30" fmla="*/ 2147483647 w 139"/>
                <a:gd name="T31" fmla="*/ 2147483647 h 138"/>
                <a:gd name="T32" fmla="*/ 2147483647 w 139"/>
                <a:gd name="T33" fmla="*/ 2147483647 h 138"/>
                <a:gd name="T34" fmla="*/ 2147483647 w 139"/>
                <a:gd name="T35" fmla="*/ 2147483647 h 138"/>
                <a:gd name="T36" fmla="*/ 2147483647 w 139"/>
                <a:gd name="T37" fmla="*/ 2147483647 h 138"/>
                <a:gd name="T38" fmla="*/ 2147483647 w 139"/>
                <a:gd name="T39" fmla="*/ 2147483647 h 138"/>
                <a:gd name="T40" fmla="*/ 2147483647 w 139"/>
                <a:gd name="T41" fmla="*/ 2147483647 h 138"/>
                <a:gd name="T42" fmla="*/ 2147483647 w 139"/>
                <a:gd name="T43" fmla="*/ 2147483647 h 138"/>
                <a:gd name="T44" fmla="*/ 2147483647 w 139"/>
                <a:gd name="T45" fmla="*/ 2147483647 h 138"/>
                <a:gd name="T46" fmla="*/ 2147483647 w 139"/>
                <a:gd name="T47" fmla="*/ 2147483647 h 138"/>
                <a:gd name="T48" fmla="*/ 2147483647 w 139"/>
                <a:gd name="T49" fmla="*/ 2147483647 h 138"/>
                <a:gd name="T50" fmla="*/ 2147483647 w 139"/>
                <a:gd name="T51" fmla="*/ 2147483647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
                <a:gd name="T79" fmla="*/ 0 h 138"/>
                <a:gd name="T80" fmla="*/ 139 w 13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grpFill/>
            <a:ln w="2540" cap="rnd">
              <a:solidFill>
                <a:srgbClr val="FFFFFF"/>
              </a:solidFill>
              <a:round/>
              <a:headEnd type="none" w="sm" len="sm"/>
              <a:tailEnd type="none" w="sm" len="sm"/>
            </a:ln>
          </p:spPr>
          <p:txBody>
            <a:bodyPr/>
            <a:lstStyle/>
            <a:p>
              <a:endParaRPr lang="de-CH"/>
            </a:p>
          </p:txBody>
        </p:sp>
        <p:sp>
          <p:nvSpPr>
            <p:cNvPr id="33" name="Freeform 37"/>
            <p:cNvSpPr>
              <a:spLocks/>
            </p:cNvSpPr>
            <p:nvPr/>
          </p:nvSpPr>
          <p:spPr bwMode="gray">
            <a:xfrm>
              <a:off x="4635500" y="4183063"/>
              <a:ext cx="447675" cy="438150"/>
            </a:xfrm>
            <a:custGeom>
              <a:avLst/>
              <a:gdLst>
                <a:gd name="T0" fmla="*/ 2147483647 w 244"/>
                <a:gd name="T1" fmla="*/ 0 h 237"/>
                <a:gd name="T2" fmla="*/ 2147483647 w 244"/>
                <a:gd name="T3" fmla="*/ 0 h 237"/>
                <a:gd name="T4" fmla="*/ 2147483647 w 244"/>
                <a:gd name="T5" fmla="*/ 2147483647 h 237"/>
                <a:gd name="T6" fmla="*/ 2147483647 w 244"/>
                <a:gd name="T7" fmla="*/ 2147483647 h 237"/>
                <a:gd name="T8" fmla="*/ 2147483647 w 244"/>
                <a:gd name="T9" fmla="*/ 0 h 237"/>
                <a:gd name="T10" fmla="*/ 2147483647 w 244"/>
                <a:gd name="T11" fmla="*/ 0 h 237"/>
                <a:gd name="T12" fmla="*/ 2147483647 w 244"/>
                <a:gd name="T13" fmla="*/ 2147483647 h 237"/>
                <a:gd name="T14" fmla="*/ 2147483647 w 244"/>
                <a:gd name="T15" fmla="*/ 2147483647 h 237"/>
                <a:gd name="T16" fmla="*/ 2147483647 w 244"/>
                <a:gd name="T17" fmla="*/ 2147483647 h 237"/>
                <a:gd name="T18" fmla="*/ 2147483647 w 244"/>
                <a:gd name="T19" fmla="*/ 2147483647 h 237"/>
                <a:gd name="T20" fmla="*/ 2147483647 w 244"/>
                <a:gd name="T21" fmla="*/ 2147483647 h 237"/>
                <a:gd name="T22" fmla="*/ 2147483647 w 244"/>
                <a:gd name="T23" fmla="*/ 2147483647 h 237"/>
                <a:gd name="T24" fmla="*/ 0 w 244"/>
                <a:gd name="T25" fmla="*/ 2147483647 h 237"/>
                <a:gd name="T26" fmla="*/ 0 w 244"/>
                <a:gd name="T27" fmla="*/ 2147483647 h 237"/>
                <a:gd name="T28" fmla="*/ 2147483647 w 244"/>
                <a:gd name="T29" fmla="*/ 2147483647 h 237"/>
                <a:gd name="T30" fmla="*/ 2147483647 w 244"/>
                <a:gd name="T31" fmla="*/ 2147483647 h 237"/>
                <a:gd name="T32" fmla="*/ 2147483647 w 244"/>
                <a:gd name="T33" fmla="*/ 2147483647 h 237"/>
                <a:gd name="T34" fmla="*/ 2147483647 w 244"/>
                <a:gd name="T35" fmla="*/ 2147483647 h 237"/>
                <a:gd name="T36" fmla="*/ 2147483647 w 244"/>
                <a:gd name="T37" fmla="*/ 2147483647 h 237"/>
                <a:gd name="T38" fmla="*/ 2147483647 w 244"/>
                <a:gd name="T39" fmla="*/ 2147483647 h 237"/>
                <a:gd name="T40" fmla="*/ 2147483647 w 244"/>
                <a:gd name="T41" fmla="*/ 2147483647 h 237"/>
                <a:gd name="T42" fmla="*/ 2147483647 w 244"/>
                <a:gd name="T43" fmla="*/ 2147483647 h 237"/>
                <a:gd name="T44" fmla="*/ 2147483647 w 244"/>
                <a:gd name="T45" fmla="*/ 2147483647 h 237"/>
                <a:gd name="T46" fmla="*/ 2147483647 w 244"/>
                <a:gd name="T47" fmla="*/ 2147483647 h 237"/>
                <a:gd name="T48" fmla="*/ 2147483647 w 244"/>
                <a:gd name="T49" fmla="*/ 2147483647 h 237"/>
                <a:gd name="T50" fmla="*/ 2147483647 w 244"/>
                <a:gd name="T51" fmla="*/ 2147483647 h 237"/>
                <a:gd name="T52" fmla="*/ 2147483647 w 244"/>
                <a:gd name="T53" fmla="*/ 2147483647 h 237"/>
                <a:gd name="T54" fmla="*/ 2147483647 w 244"/>
                <a:gd name="T55" fmla="*/ 2147483647 h 237"/>
                <a:gd name="T56" fmla="*/ 2147483647 w 244"/>
                <a:gd name="T57" fmla="*/ 2147483647 h 237"/>
                <a:gd name="T58" fmla="*/ 2147483647 w 244"/>
                <a:gd name="T59" fmla="*/ 2147483647 h 237"/>
                <a:gd name="T60" fmla="*/ 2147483647 w 244"/>
                <a:gd name="T61" fmla="*/ 2147483647 h 237"/>
                <a:gd name="T62" fmla="*/ 2147483647 w 244"/>
                <a:gd name="T63" fmla="*/ 2147483647 h 237"/>
                <a:gd name="T64" fmla="*/ 2147483647 w 244"/>
                <a:gd name="T65" fmla="*/ 2147483647 h 237"/>
                <a:gd name="T66" fmla="*/ 2147483647 w 244"/>
                <a:gd name="T67" fmla="*/ 2147483647 h 237"/>
                <a:gd name="T68" fmla="*/ 2147483647 w 244"/>
                <a:gd name="T69" fmla="*/ 2147483647 h 237"/>
                <a:gd name="T70" fmla="*/ 2147483647 w 244"/>
                <a:gd name="T71" fmla="*/ 2147483647 h 237"/>
                <a:gd name="T72" fmla="*/ 2147483647 w 244"/>
                <a:gd name="T73" fmla="*/ 2147483647 h 237"/>
                <a:gd name="T74" fmla="*/ 2147483647 w 244"/>
                <a:gd name="T75" fmla="*/ 2147483647 h 237"/>
                <a:gd name="T76" fmla="*/ 2147483647 w 244"/>
                <a:gd name="T77" fmla="*/ 2147483647 h 237"/>
                <a:gd name="T78" fmla="*/ 2147483647 w 244"/>
                <a:gd name="T79" fmla="*/ 2147483647 h 237"/>
                <a:gd name="T80" fmla="*/ 2147483647 w 244"/>
                <a:gd name="T81" fmla="*/ 2147483647 h 237"/>
                <a:gd name="T82" fmla="*/ 2147483647 w 244"/>
                <a:gd name="T83" fmla="*/ 2147483647 h 237"/>
                <a:gd name="T84" fmla="*/ 2147483647 w 244"/>
                <a:gd name="T85" fmla="*/ 2147483647 h 237"/>
                <a:gd name="T86" fmla="*/ 2147483647 w 244"/>
                <a:gd name="T87" fmla="*/ 2147483647 h 237"/>
                <a:gd name="T88" fmla="*/ 2147483647 w 244"/>
                <a:gd name="T89" fmla="*/ 2147483647 h 237"/>
                <a:gd name="T90" fmla="*/ 2147483647 w 244"/>
                <a:gd name="T91" fmla="*/ 2147483647 h 237"/>
                <a:gd name="T92" fmla="*/ 2147483647 w 244"/>
                <a:gd name="T93" fmla="*/ 2147483647 h 237"/>
                <a:gd name="T94" fmla="*/ 2147483647 w 244"/>
                <a:gd name="T95" fmla="*/ 2147483647 h 237"/>
                <a:gd name="T96" fmla="*/ 2147483647 w 244"/>
                <a:gd name="T97" fmla="*/ 2147483647 h 237"/>
                <a:gd name="T98" fmla="*/ 2147483647 w 244"/>
                <a:gd name="T99" fmla="*/ 2147483647 h 237"/>
                <a:gd name="T100" fmla="*/ 2147483647 w 244"/>
                <a:gd name="T101" fmla="*/ 2147483647 h 237"/>
                <a:gd name="T102" fmla="*/ 2147483647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4"/>
                <a:gd name="T157" fmla="*/ 0 h 237"/>
                <a:gd name="T158" fmla="*/ 244 w 244"/>
                <a:gd name="T159" fmla="*/ 237 h 2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2540" cap="rnd">
              <a:solidFill>
                <a:srgbClr val="FFFFFF"/>
              </a:solidFill>
              <a:round/>
              <a:headEnd type="none" w="sm" len="sm"/>
              <a:tailEnd type="none" w="sm" len="sm"/>
            </a:ln>
          </p:spPr>
          <p:txBody>
            <a:bodyPr/>
            <a:lstStyle/>
            <a:p>
              <a:endParaRPr lang="de-CH"/>
            </a:p>
          </p:txBody>
        </p:sp>
        <p:sp>
          <p:nvSpPr>
            <p:cNvPr id="34" name="Freeform 38"/>
            <p:cNvSpPr>
              <a:spLocks/>
            </p:cNvSpPr>
            <p:nvPr/>
          </p:nvSpPr>
          <p:spPr bwMode="gray">
            <a:xfrm>
              <a:off x="4857750" y="4498975"/>
              <a:ext cx="284163" cy="227013"/>
            </a:xfrm>
            <a:custGeom>
              <a:avLst/>
              <a:gdLst>
                <a:gd name="T0" fmla="*/ 2147483647 w 154"/>
                <a:gd name="T1" fmla="*/ 2147483647 h 122"/>
                <a:gd name="T2" fmla="*/ 2147483647 w 154"/>
                <a:gd name="T3" fmla="*/ 2147483647 h 122"/>
                <a:gd name="T4" fmla="*/ 2147483647 w 154"/>
                <a:gd name="T5" fmla="*/ 2147483647 h 122"/>
                <a:gd name="T6" fmla="*/ 2147483647 w 154"/>
                <a:gd name="T7" fmla="*/ 2147483647 h 122"/>
                <a:gd name="T8" fmla="*/ 2147483647 w 154"/>
                <a:gd name="T9" fmla="*/ 2147483647 h 122"/>
                <a:gd name="T10" fmla="*/ 2147483647 w 154"/>
                <a:gd name="T11" fmla="*/ 2147483647 h 122"/>
                <a:gd name="T12" fmla="*/ 2147483647 w 154"/>
                <a:gd name="T13" fmla="*/ 2147483647 h 122"/>
                <a:gd name="T14" fmla="*/ 2147483647 w 154"/>
                <a:gd name="T15" fmla="*/ 2147483647 h 122"/>
                <a:gd name="T16" fmla="*/ 2147483647 w 154"/>
                <a:gd name="T17" fmla="*/ 2147483647 h 122"/>
                <a:gd name="T18" fmla="*/ 2147483647 w 154"/>
                <a:gd name="T19" fmla="*/ 0 h 122"/>
                <a:gd name="T20" fmla="*/ 2147483647 w 154"/>
                <a:gd name="T21" fmla="*/ 0 h 122"/>
                <a:gd name="T22" fmla="*/ 2147483647 w 154"/>
                <a:gd name="T23" fmla="*/ 0 h 122"/>
                <a:gd name="T24" fmla="*/ 2147483647 w 154"/>
                <a:gd name="T25" fmla="*/ 2147483647 h 122"/>
                <a:gd name="T26" fmla="*/ 2147483647 w 154"/>
                <a:gd name="T27" fmla="*/ 2147483647 h 122"/>
                <a:gd name="T28" fmla="*/ 2147483647 w 154"/>
                <a:gd name="T29" fmla="*/ 2147483647 h 122"/>
                <a:gd name="T30" fmla="*/ 2147483647 w 154"/>
                <a:gd name="T31" fmla="*/ 2147483647 h 122"/>
                <a:gd name="T32" fmla="*/ 2147483647 w 154"/>
                <a:gd name="T33" fmla="*/ 2147483647 h 122"/>
                <a:gd name="T34" fmla="*/ 2147483647 w 154"/>
                <a:gd name="T35" fmla="*/ 2147483647 h 122"/>
                <a:gd name="T36" fmla="*/ 2147483647 w 154"/>
                <a:gd name="T37" fmla="*/ 2147483647 h 122"/>
                <a:gd name="T38" fmla="*/ 2147483647 w 154"/>
                <a:gd name="T39" fmla="*/ 2147483647 h 122"/>
                <a:gd name="T40" fmla="*/ 2147483647 w 154"/>
                <a:gd name="T41" fmla="*/ 2147483647 h 122"/>
                <a:gd name="T42" fmla="*/ 2147483647 w 154"/>
                <a:gd name="T43" fmla="*/ 2147483647 h 122"/>
                <a:gd name="T44" fmla="*/ 2147483647 w 154"/>
                <a:gd name="T45" fmla="*/ 2147483647 h 122"/>
                <a:gd name="T46" fmla="*/ 2147483647 w 154"/>
                <a:gd name="T47" fmla="*/ 2147483647 h 122"/>
                <a:gd name="T48" fmla="*/ 2147483647 w 154"/>
                <a:gd name="T49" fmla="*/ 2147483647 h 122"/>
                <a:gd name="T50" fmla="*/ 2147483647 w 154"/>
                <a:gd name="T51" fmla="*/ 2147483647 h 122"/>
                <a:gd name="T52" fmla="*/ 0 w 154"/>
                <a:gd name="T53" fmla="*/ 2147483647 h 122"/>
                <a:gd name="T54" fmla="*/ 0 w 154"/>
                <a:gd name="T55" fmla="*/ 2147483647 h 122"/>
                <a:gd name="T56" fmla="*/ 2147483647 w 154"/>
                <a:gd name="T57" fmla="*/ 2147483647 h 122"/>
                <a:gd name="T58" fmla="*/ 2147483647 w 154"/>
                <a:gd name="T59" fmla="*/ 2147483647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22"/>
                <a:gd name="T92" fmla="*/ 154 w 154"/>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2540" cap="rnd">
              <a:solidFill>
                <a:srgbClr val="FFFFFF"/>
              </a:solidFill>
              <a:round/>
              <a:headEnd type="none" w="sm" len="sm"/>
              <a:tailEnd type="none" w="sm" len="sm"/>
            </a:ln>
          </p:spPr>
          <p:txBody>
            <a:bodyPr/>
            <a:lstStyle/>
            <a:p>
              <a:endParaRPr lang="de-CH"/>
            </a:p>
          </p:txBody>
        </p:sp>
        <p:sp>
          <p:nvSpPr>
            <p:cNvPr id="35" name="Freeform 39"/>
            <p:cNvSpPr>
              <a:spLocks/>
            </p:cNvSpPr>
            <p:nvPr/>
          </p:nvSpPr>
          <p:spPr bwMode="gray">
            <a:xfrm>
              <a:off x="5111750" y="4529138"/>
              <a:ext cx="74613" cy="179387"/>
            </a:xfrm>
            <a:custGeom>
              <a:avLst/>
              <a:gdLst>
                <a:gd name="T0" fmla="*/ 2147483647 w 41"/>
                <a:gd name="T1" fmla="*/ 2147483647 h 97"/>
                <a:gd name="T2" fmla="*/ 0 w 41"/>
                <a:gd name="T3" fmla="*/ 2147483647 h 97"/>
                <a:gd name="T4" fmla="*/ 2147483647 w 41"/>
                <a:gd name="T5" fmla="*/ 2147483647 h 97"/>
                <a:gd name="T6" fmla="*/ 2147483647 w 41"/>
                <a:gd name="T7" fmla="*/ 2147483647 h 97"/>
                <a:gd name="T8" fmla="*/ 2147483647 w 41"/>
                <a:gd name="T9" fmla="*/ 2147483647 h 97"/>
                <a:gd name="T10" fmla="*/ 2147483647 w 41"/>
                <a:gd name="T11" fmla="*/ 0 h 97"/>
                <a:gd name="T12" fmla="*/ 2147483647 w 41"/>
                <a:gd name="T13" fmla="*/ 0 h 97"/>
                <a:gd name="T14" fmla="*/ 2147483647 w 41"/>
                <a:gd name="T15" fmla="*/ 0 h 97"/>
                <a:gd name="T16" fmla="*/ 2147483647 w 41"/>
                <a:gd name="T17" fmla="*/ 2147483647 h 97"/>
                <a:gd name="T18" fmla="*/ 2147483647 w 41"/>
                <a:gd name="T19" fmla="*/ 2147483647 h 97"/>
                <a:gd name="T20" fmla="*/ 2147483647 w 41"/>
                <a:gd name="T21" fmla="*/ 2147483647 h 97"/>
                <a:gd name="T22" fmla="*/ 2147483647 w 41"/>
                <a:gd name="T23" fmla="*/ 2147483647 h 97"/>
                <a:gd name="T24" fmla="*/ 2147483647 w 41"/>
                <a:gd name="T25" fmla="*/ 2147483647 h 97"/>
                <a:gd name="T26" fmla="*/ 2147483647 w 41"/>
                <a:gd name="T27" fmla="*/ 2147483647 h 97"/>
                <a:gd name="T28" fmla="*/ 2147483647 w 41"/>
                <a:gd name="T29" fmla="*/ 2147483647 h 97"/>
                <a:gd name="T30" fmla="*/ 2147483647 w 41"/>
                <a:gd name="T31" fmla="*/ 2147483647 h 97"/>
                <a:gd name="T32" fmla="*/ 2147483647 w 41"/>
                <a:gd name="T33" fmla="*/ 2147483647 h 97"/>
                <a:gd name="T34" fmla="*/ 2147483647 w 41"/>
                <a:gd name="T35" fmla="*/ 2147483647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97"/>
                <a:gd name="T56" fmla="*/ 41 w 41"/>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2540" cap="rnd">
              <a:solidFill>
                <a:srgbClr val="FFFFFF"/>
              </a:solidFill>
              <a:round/>
              <a:headEnd/>
              <a:tailEnd/>
            </a:ln>
          </p:spPr>
          <p:txBody>
            <a:bodyPr/>
            <a:lstStyle/>
            <a:p>
              <a:endParaRPr lang="de-CH"/>
            </a:p>
          </p:txBody>
        </p:sp>
        <p:sp>
          <p:nvSpPr>
            <p:cNvPr id="36" name="Freeform 40"/>
            <p:cNvSpPr>
              <a:spLocks/>
            </p:cNvSpPr>
            <p:nvPr/>
          </p:nvSpPr>
          <p:spPr bwMode="gray">
            <a:xfrm>
              <a:off x="4648200" y="3959225"/>
              <a:ext cx="61913" cy="47625"/>
            </a:xfrm>
            <a:custGeom>
              <a:avLst/>
              <a:gdLst>
                <a:gd name="T0" fmla="*/ 0 w 34"/>
                <a:gd name="T1" fmla="*/ 2147483647 h 26"/>
                <a:gd name="T2" fmla="*/ 2147483647 w 34"/>
                <a:gd name="T3" fmla="*/ 2147483647 h 26"/>
                <a:gd name="T4" fmla="*/ 2147483647 w 34"/>
                <a:gd name="T5" fmla="*/ 2147483647 h 26"/>
                <a:gd name="T6" fmla="*/ 2147483647 w 34"/>
                <a:gd name="T7" fmla="*/ 2147483647 h 26"/>
                <a:gd name="T8" fmla="*/ 2147483647 w 34"/>
                <a:gd name="T9" fmla="*/ 2147483647 h 26"/>
                <a:gd name="T10" fmla="*/ 2147483647 w 34"/>
                <a:gd name="T11" fmla="*/ 0 h 26"/>
                <a:gd name="T12" fmla="*/ 0 w 34"/>
                <a:gd name="T13" fmla="*/ 2147483647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2540" cap="rnd">
              <a:solidFill>
                <a:srgbClr val="FFFFFF"/>
              </a:solidFill>
              <a:round/>
              <a:headEnd/>
              <a:tailEnd/>
            </a:ln>
          </p:spPr>
          <p:txBody>
            <a:bodyPr/>
            <a:lstStyle/>
            <a:p>
              <a:endParaRPr lang="de-CH"/>
            </a:p>
          </p:txBody>
        </p:sp>
        <p:sp>
          <p:nvSpPr>
            <p:cNvPr id="37" name="Freeform 41"/>
            <p:cNvSpPr>
              <a:spLocks/>
            </p:cNvSpPr>
            <p:nvPr/>
          </p:nvSpPr>
          <p:spPr bwMode="gray">
            <a:xfrm>
              <a:off x="4648200" y="3959225"/>
              <a:ext cx="61913" cy="47625"/>
            </a:xfrm>
            <a:custGeom>
              <a:avLst/>
              <a:gdLst>
                <a:gd name="T0" fmla="*/ 0 w 34"/>
                <a:gd name="T1" fmla="*/ 2147483647 h 26"/>
                <a:gd name="T2" fmla="*/ 2147483647 w 34"/>
                <a:gd name="T3" fmla="*/ 2147483647 h 26"/>
                <a:gd name="T4" fmla="*/ 2147483647 w 34"/>
                <a:gd name="T5" fmla="*/ 2147483647 h 26"/>
                <a:gd name="T6" fmla="*/ 2147483647 w 34"/>
                <a:gd name="T7" fmla="*/ 2147483647 h 26"/>
                <a:gd name="T8" fmla="*/ 2147483647 w 34"/>
                <a:gd name="T9" fmla="*/ 2147483647 h 26"/>
                <a:gd name="T10" fmla="*/ 2147483647 w 34"/>
                <a:gd name="T11" fmla="*/ 0 h 26"/>
                <a:gd name="T12" fmla="*/ 0 w 34"/>
                <a:gd name="T13" fmla="*/ 2147483647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2540" cap="rnd">
              <a:solidFill>
                <a:srgbClr val="FFFFFF"/>
              </a:solidFill>
              <a:round/>
              <a:headEnd type="none" w="sm" len="sm"/>
              <a:tailEnd type="none" w="sm" len="sm"/>
            </a:ln>
          </p:spPr>
          <p:txBody>
            <a:bodyPr/>
            <a:lstStyle/>
            <a:p>
              <a:endParaRPr lang="de-CH"/>
            </a:p>
          </p:txBody>
        </p:sp>
        <p:sp>
          <p:nvSpPr>
            <p:cNvPr id="38" name="Line 42"/>
            <p:cNvSpPr>
              <a:spLocks noChangeShapeType="1"/>
            </p:cNvSpPr>
            <p:nvPr/>
          </p:nvSpPr>
          <p:spPr bwMode="gray">
            <a:xfrm>
              <a:off x="4960938" y="3319463"/>
              <a:ext cx="0" cy="14287"/>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39" name="Freeform 43"/>
            <p:cNvSpPr>
              <a:spLocks/>
            </p:cNvSpPr>
            <p:nvPr/>
          </p:nvSpPr>
          <p:spPr bwMode="gray">
            <a:xfrm>
              <a:off x="4991100" y="3035300"/>
              <a:ext cx="333375" cy="211138"/>
            </a:xfrm>
            <a:custGeom>
              <a:avLst/>
              <a:gdLst>
                <a:gd name="T0" fmla="*/ 2147483647 w 180"/>
                <a:gd name="T1" fmla="*/ 2147483647 h 114"/>
                <a:gd name="T2" fmla="*/ 2147483647 w 180"/>
                <a:gd name="T3" fmla="*/ 2147483647 h 114"/>
                <a:gd name="T4" fmla="*/ 2147483647 w 180"/>
                <a:gd name="T5" fmla="*/ 2147483647 h 114"/>
                <a:gd name="T6" fmla="*/ 2147483647 w 180"/>
                <a:gd name="T7" fmla="*/ 2147483647 h 114"/>
                <a:gd name="T8" fmla="*/ 2147483647 w 180"/>
                <a:gd name="T9" fmla="*/ 0 h 114"/>
                <a:gd name="T10" fmla="*/ 2147483647 w 180"/>
                <a:gd name="T11" fmla="*/ 2147483647 h 114"/>
                <a:gd name="T12" fmla="*/ 2147483647 w 180"/>
                <a:gd name="T13" fmla="*/ 2147483647 h 114"/>
                <a:gd name="T14" fmla="*/ 2147483647 w 180"/>
                <a:gd name="T15" fmla="*/ 2147483647 h 114"/>
                <a:gd name="T16" fmla="*/ 2147483647 w 180"/>
                <a:gd name="T17" fmla="*/ 2147483647 h 114"/>
                <a:gd name="T18" fmla="*/ 2147483647 w 180"/>
                <a:gd name="T19" fmla="*/ 2147483647 h 114"/>
                <a:gd name="T20" fmla="*/ 2147483647 w 180"/>
                <a:gd name="T21" fmla="*/ 2147483647 h 114"/>
                <a:gd name="T22" fmla="*/ 2147483647 w 180"/>
                <a:gd name="T23" fmla="*/ 2147483647 h 114"/>
                <a:gd name="T24" fmla="*/ 2147483647 w 180"/>
                <a:gd name="T25" fmla="*/ 2147483647 h 114"/>
                <a:gd name="T26" fmla="*/ 2147483647 w 180"/>
                <a:gd name="T27" fmla="*/ 2147483647 h 114"/>
                <a:gd name="T28" fmla="*/ 2147483647 w 180"/>
                <a:gd name="T29" fmla="*/ 2147483647 h 114"/>
                <a:gd name="T30" fmla="*/ 2147483647 w 180"/>
                <a:gd name="T31" fmla="*/ 2147483647 h 114"/>
                <a:gd name="T32" fmla="*/ 2147483647 w 180"/>
                <a:gd name="T33" fmla="*/ 2147483647 h 114"/>
                <a:gd name="T34" fmla="*/ 2147483647 w 180"/>
                <a:gd name="T35" fmla="*/ 2147483647 h 114"/>
                <a:gd name="T36" fmla="*/ 2147483647 w 180"/>
                <a:gd name="T37" fmla="*/ 2147483647 h 114"/>
                <a:gd name="T38" fmla="*/ 2147483647 w 180"/>
                <a:gd name="T39" fmla="*/ 2147483647 h 114"/>
                <a:gd name="T40" fmla="*/ 2147483647 w 180"/>
                <a:gd name="T41" fmla="*/ 2147483647 h 114"/>
                <a:gd name="T42" fmla="*/ 2147483647 w 180"/>
                <a:gd name="T43" fmla="*/ 2147483647 h 114"/>
                <a:gd name="T44" fmla="*/ 0 w 180"/>
                <a:gd name="T45" fmla="*/ 2147483647 h 114"/>
                <a:gd name="T46" fmla="*/ 2147483647 w 180"/>
                <a:gd name="T47" fmla="*/ 2147483647 h 114"/>
                <a:gd name="T48" fmla="*/ 2147483647 w 180"/>
                <a:gd name="T49" fmla="*/ 2147483647 h 114"/>
                <a:gd name="T50" fmla="*/ 2147483647 w 180"/>
                <a:gd name="T51" fmla="*/ 2147483647 h 114"/>
                <a:gd name="T52" fmla="*/ 2147483647 w 180"/>
                <a:gd name="T53" fmla="*/ 2147483647 h 114"/>
                <a:gd name="T54" fmla="*/ 2147483647 w 180"/>
                <a:gd name="T55" fmla="*/ 2147483647 h 114"/>
                <a:gd name="T56" fmla="*/ 2147483647 w 180"/>
                <a:gd name="T57" fmla="*/ 2147483647 h 114"/>
                <a:gd name="T58" fmla="*/ 2147483647 w 180"/>
                <a:gd name="T59" fmla="*/ 2147483647 h 114"/>
                <a:gd name="T60" fmla="*/ 2147483647 w 180"/>
                <a:gd name="T61" fmla="*/ 2147483647 h 114"/>
                <a:gd name="T62" fmla="*/ 2147483647 w 180"/>
                <a:gd name="T63" fmla="*/ 2147483647 h 114"/>
                <a:gd name="T64" fmla="*/ 2147483647 w 180"/>
                <a:gd name="T65" fmla="*/ 2147483647 h 114"/>
                <a:gd name="T66" fmla="*/ 2147483647 w 180"/>
                <a:gd name="T67" fmla="*/ 2147483647 h 114"/>
                <a:gd name="T68" fmla="*/ 2147483647 w 180"/>
                <a:gd name="T69" fmla="*/ 2147483647 h 114"/>
                <a:gd name="T70" fmla="*/ 2147483647 w 180"/>
                <a:gd name="T71" fmla="*/ 2147483647 h 114"/>
                <a:gd name="T72" fmla="*/ 2147483647 w 180"/>
                <a:gd name="T73" fmla="*/ 2147483647 h 114"/>
                <a:gd name="T74" fmla="*/ 2147483647 w 180"/>
                <a:gd name="T75" fmla="*/ 2147483647 h 114"/>
                <a:gd name="T76" fmla="*/ 2147483647 w 180"/>
                <a:gd name="T77" fmla="*/ 2147483647 h 114"/>
                <a:gd name="T78" fmla="*/ 2147483647 w 180"/>
                <a:gd name="T79" fmla="*/ 2147483647 h 114"/>
                <a:gd name="T80" fmla="*/ 2147483647 w 180"/>
                <a:gd name="T81" fmla="*/ 2147483647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114"/>
                <a:gd name="T125" fmla="*/ 180 w 180"/>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2540" cap="rnd">
              <a:solidFill>
                <a:srgbClr val="FFFFFF"/>
              </a:solidFill>
              <a:round/>
              <a:headEnd/>
              <a:tailEnd/>
            </a:ln>
          </p:spPr>
          <p:txBody>
            <a:bodyPr/>
            <a:lstStyle/>
            <a:p>
              <a:endParaRPr lang="de-CH"/>
            </a:p>
          </p:txBody>
        </p:sp>
        <p:sp>
          <p:nvSpPr>
            <p:cNvPr id="40" name="Freeform 44"/>
            <p:cNvSpPr>
              <a:spLocks/>
            </p:cNvSpPr>
            <p:nvPr/>
          </p:nvSpPr>
          <p:spPr bwMode="gray">
            <a:xfrm>
              <a:off x="4991100" y="3035300"/>
              <a:ext cx="330200" cy="209550"/>
            </a:xfrm>
            <a:custGeom>
              <a:avLst/>
              <a:gdLst>
                <a:gd name="T0" fmla="*/ 2147483647 w 179"/>
                <a:gd name="T1" fmla="*/ 2147483647 h 113"/>
                <a:gd name="T2" fmla="*/ 2147483647 w 179"/>
                <a:gd name="T3" fmla="*/ 2147483647 h 113"/>
                <a:gd name="T4" fmla="*/ 2147483647 w 179"/>
                <a:gd name="T5" fmla="*/ 2147483647 h 113"/>
                <a:gd name="T6" fmla="*/ 2147483647 w 179"/>
                <a:gd name="T7" fmla="*/ 0 h 113"/>
                <a:gd name="T8" fmla="*/ 2147483647 w 179"/>
                <a:gd name="T9" fmla="*/ 2147483647 h 113"/>
                <a:gd name="T10" fmla="*/ 2147483647 w 179"/>
                <a:gd name="T11" fmla="*/ 2147483647 h 113"/>
                <a:gd name="T12" fmla="*/ 2147483647 w 179"/>
                <a:gd name="T13" fmla="*/ 2147483647 h 113"/>
                <a:gd name="T14" fmla="*/ 2147483647 w 179"/>
                <a:gd name="T15" fmla="*/ 2147483647 h 113"/>
                <a:gd name="T16" fmla="*/ 2147483647 w 179"/>
                <a:gd name="T17" fmla="*/ 2147483647 h 113"/>
                <a:gd name="T18" fmla="*/ 2147483647 w 179"/>
                <a:gd name="T19" fmla="*/ 2147483647 h 113"/>
                <a:gd name="T20" fmla="*/ 2147483647 w 179"/>
                <a:gd name="T21" fmla="*/ 2147483647 h 113"/>
                <a:gd name="T22" fmla="*/ 2147483647 w 179"/>
                <a:gd name="T23" fmla="*/ 2147483647 h 113"/>
                <a:gd name="T24" fmla="*/ 2147483647 w 179"/>
                <a:gd name="T25" fmla="*/ 2147483647 h 113"/>
                <a:gd name="T26" fmla="*/ 2147483647 w 179"/>
                <a:gd name="T27" fmla="*/ 2147483647 h 113"/>
                <a:gd name="T28" fmla="*/ 2147483647 w 179"/>
                <a:gd name="T29" fmla="*/ 2147483647 h 113"/>
                <a:gd name="T30" fmla="*/ 2147483647 w 179"/>
                <a:gd name="T31" fmla="*/ 2147483647 h 113"/>
                <a:gd name="T32" fmla="*/ 2147483647 w 179"/>
                <a:gd name="T33" fmla="*/ 2147483647 h 113"/>
                <a:gd name="T34" fmla="*/ 2147483647 w 179"/>
                <a:gd name="T35" fmla="*/ 2147483647 h 113"/>
                <a:gd name="T36" fmla="*/ 2147483647 w 179"/>
                <a:gd name="T37" fmla="*/ 2147483647 h 113"/>
                <a:gd name="T38" fmla="*/ 2147483647 w 179"/>
                <a:gd name="T39" fmla="*/ 2147483647 h 113"/>
                <a:gd name="T40" fmla="*/ 0 w 179"/>
                <a:gd name="T41" fmla="*/ 2147483647 h 113"/>
                <a:gd name="T42" fmla="*/ 2147483647 w 179"/>
                <a:gd name="T43" fmla="*/ 2147483647 h 113"/>
                <a:gd name="T44" fmla="*/ 2147483647 w 179"/>
                <a:gd name="T45" fmla="*/ 2147483647 h 113"/>
                <a:gd name="T46" fmla="*/ 2147483647 w 179"/>
                <a:gd name="T47" fmla="*/ 2147483647 h 113"/>
                <a:gd name="T48" fmla="*/ 2147483647 w 179"/>
                <a:gd name="T49" fmla="*/ 2147483647 h 113"/>
                <a:gd name="T50" fmla="*/ 2147483647 w 179"/>
                <a:gd name="T51" fmla="*/ 2147483647 h 113"/>
                <a:gd name="T52" fmla="*/ 2147483647 w 179"/>
                <a:gd name="T53" fmla="*/ 2147483647 h 113"/>
                <a:gd name="T54" fmla="*/ 2147483647 w 179"/>
                <a:gd name="T55" fmla="*/ 2147483647 h 113"/>
                <a:gd name="T56" fmla="*/ 2147483647 w 179"/>
                <a:gd name="T57" fmla="*/ 2147483647 h 113"/>
                <a:gd name="T58" fmla="*/ 2147483647 w 179"/>
                <a:gd name="T59" fmla="*/ 2147483647 h 113"/>
                <a:gd name="T60" fmla="*/ 2147483647 w 179"/>
                <a:gd name="T61" fmla="*/ 2147483647 h 113"/>
                <a:gd name="T62" fmla="*/ 2147483647 w 179"/>
                <a:gd name="T63" fmla="*/ 2147483647 h 113"/>
                <a:gd name="T64" fmla="*/ 2147483647 w 179"/>
                <a:gd name="T65" fmla="*/ 2147483647 h 113"/>
                <a:gd name="T66" fmla="*/ 2147483647 w 179"/>
                <a:gd name="T67" fmla="*/ 2147483647 h 113"/>
                <a:gd name="T68" fmla="*/ 2147483647 w 179"/>
                <a:gd name="T69" fmla="*/ 2147483647 h 113"/>
                <a:gd name="T70" fmla="*/ 2147483647 w 179"/>
                <a:gd name="T71" fmla="*/ 2147483647 h 113"/>
                <a:gd name="T72" fmla="*/ 2147483647 w 179"/>
                <a:gd name="T73" fmla="*/ 2147483647 h 113"/>
                <a:gd name="T74" fmla="*/ 2147483647 w 179"/>
                <a:gd name="T75" fmla="*/ 2147483647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113"/>
                <a:gd name="T116" fmla="*/ 179 w 179"/>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2540" cap="rnd">
              <a:solidFill>
                <a:srgbClr val="FFFFFF"/>
              </a:solidFill>
              <a:round/>
              <a:headEnd type="none" w="sm" len="sm"/>
              <a:tailEnd type="none" w="sm" len="sm"/>
            </a:ln>
          </p:spPr>
          <p:txBody>
            <a:bodyPr/>
            <a:lstStyle/>
            <a:p>
              <a:endParaRPr lang="de-CH"/>
            </a:p>
          </p:txBody>
        </p:sp>
        <p:sp>
          <p:nvSpPr>
            <p:cNvPr id="41" name="Freeform 45"/>
            <p:cNvSpPr>
              <a:spLocks/>
            </p:cNvSpPr>
            <p:nvPr/>
          </p:nvSpPr>
          <p:spPr bwMode="gray">
            <a:xfrm>
              <a:off x="6789738" y="2720975"/>
              <a:ext cx="150812" cy="179388"/>
            </a:xfrm>
            <a:custGeom>
              <a:avLst/>
              <a:gdLst>
                <a:gd name="T0" fmla="*/ 0 w 81"/>
                <a:gd name="T1" fmla="*/ 2147483647 h 97"/>
                <a:gd name="T2" fmla="*/ 2147483647 w 81"/>
                <a:gd name="T3" fmla="*/ 2147483647 h 97"/>
                <a:gd name="T4" fmla="*/ 2147483647 w 81"/>
                <a:gd name="T5" fmla="*/ 2147483647 h 97"/>
                <a:gd name="T6" fmla="*/ 2147483647 w 81"/>
                <a:gd name="T7" fmla="*/ 2147483647 h 97"/>
                <a:gd name="T8" fmla="*/ 2147483647 w 81"/>
                <a:gd name="T9" fmla="*/ 2147483647 h 97"/>
                <a:gd name="T10" fmla="*/ 2147483647 w 81"/>
                <a:gd name="T11" fmla="*/ 2147483647 h 97"/>
                <a:gd name="T12" fmla="*/ 2147483647 w 81"/>
                <a:gd name="T13" fmla="*/ 0 h 97"/>
                <a:gd name="T14" fmla="*/ 2147483647 w 81"/>
                <a:gd name="T15" fmla="*/ 0 h 97"/>
                <a:gd name="T16" fmla="*/ 2147483647 w 81"/>
                <a:gd name="T17" fmla="*/ 2147483647 h 97"/>
                <a:gd name="T18" fmla="*/ 2147483647 w 81"/>
                <a:gd name="T19" fmla="*/ 2147483647 h 97"/>
                <a:gd name="T20" fmla="*/ 0 w 81"/>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2540" cap="rnd">
              <a:solidFill>
                <a:srgbClr val="FFFFFF"/>
              </a:solidFill>
              <a:round/>
              <a:headEnd/>
              <a:tailEnd/>
            </a:ln>
          </p:spPr>
          <p:txBody>
            <a:bodyPr/>
            <a:lstStyle/>
            <a:p>
              <a:endParaRPr lang="de-CH"/>
            </a:p>
          </p:txBody>
        </p:sp>
        <p:sp>
          <p:nvSpPr>
            <p:cNvPr id="42" name="Freeform 46"/>
            <p:cNvSpPr>
              <a:spLocks/>
            </p:cNvSpPr>
            <p:nvPr/>
          </p:nvSpPr>
          <p:spPr bwMode="gray">
            <a:xfrm>
              <a:off x="6789738" y="2720975"/>
              <a:ext cx="150812" cy="179388"/>
            </a:xfrm>
            <a:custGeom>
              <a:avLst/>
              <a:gdLst>
                <a:gd name="T0" fmla="*/ 0 w 81"/>
                <a:gd name="T1" fmla="*/ 2147483647 h 97"/>
                <a:gd name="T2" fmla="*/ 2147483647 w 81"/>
                <a:gd name="T3" fmla="*/ 2147483647 h 97"/>
                <a:gd name="T4" fmla="*/ 2147483647 w 81"/>
                <a:gd name="T5" fmla="*/ 2147483647 h 97"/>
                <a:gd name="T6" fmla="*/ 2147483647 w 81"/>
                <a:gd name="T7" fmla="*/ 2147483647 h 97"/>
                <a:gd name="T8" fmla="*/ 2147483647 w 81"/>
                <a:gd name="T9" fmla="*/ 2147483647 h 97"/>
                <a:gd name="T10" fmla="*/ 2147483647 w 81"/>
                <a:gd name="T11" fmla="*/ 2147483647 h 97"/>
                <a:gd name="T12" fmla="*/ 2147483647 w 81"/>
                <a:gd name="T13" fmla="*/ 0 h 97"/>
                <a:gd name="T14" fmla="*/ 2147483647 w 81"/>
                <a:gd name="T15" fmla="*/ 0 h 97"/>
                <a:gd name="T16" fmla="*/ 2147483647 w 81"/>
                <a:gd name="T17" fmla="*/ 2147483647 h 97"/>
                <a:gd name="T18" fmla="*/ 2147483647 w 81"/>
                <a:gd name="T19" fmla="*/ 2147483647 h 97"/>
                <a:gd name="T20" fmla="*/ 0 w 81"/>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2540" cap="rnd">
              <a:solidFill>
                <a:srgbClr val="FFFFFF"/>
              </a:solidFill>
              <a:round/>
              <a:headEnd type="none" w="sm" len="sm"/>
              <a:tailEnd type="none" w="sm" len="sm"/>
            </a:ln>
          </p:spPr>
          <p:txBody>
            <a:bodyPr/>
            <a:lstStyle/>
            <a:p>
              <a:endParaRPr lang="de-CH"/>
            </a:p>
          </p:txBody>
        </p:sp>
        <p:sp>
          <p:nvSpPr>
            <p:cNvPr id="43" name="Freeform 47"/>
            <p:cNvSpPr>
              <a:spLocks/>
            </p:cNvSpPr>
            <p:nvPr/>
          </p:nvSpPr>
          <p:spPr bwMode="gray">
            <a:xfrm>
              <a:off x="5053013" y="2451100"/>
              <a:ext cx="60325" cy="93663"/>
            </a:xfrm>
            <a:custGeom>
              <a:avLst/>
              <a:gdLst>
                <a:gd name="T0" fmla="*/ 0 w 33"/>
                <a:gd name="T1" fmla="*/ 2147483647 h 50"/>
                <a:gd name="T2" fmla="*/ 2147483647 w 33"/>
                <a:gd name="T3" fmla="*/ 2147483647 h 50"/>
                <a:gd name="T4" fmla="*/ 2147483647 w 33"/>
                <a:gd name="T5" fmla="*/ 2147483647 h 50"/>
                <a:gd name="T6" fmla="*/ 2147483647 w 33"/>
                <a:gd name="T7" fmla="*/ 2147483647 h 50"/>
                <a:gd name="T8" fmla="*/ 2147483647 w 33"/>
                <a:gd name="T9" fmla="*/ 2147483647 h 50"/>
                <a:gd name="T10" fmla="*/ 2147483647 w 33"/>
                <a:gd name="T11" fmla="*/ 2147483647 h 50"/>
                <a:gd name="T12" fmla="*/ 2147483647 w 33"/>
                <a:gd name="T13" fmla="*/ 0 h 50"/>
                <a:gd name="T14" fmla="*/ 2147483647 w 33"/>
                <a:gd name="T15" fmla="*/ 0 h 50"/>
                <a:gd name="T16" fmla="*/ 0 w 33"/>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2540" cap="rnd">
              <a:solidFill>
                <a:srgbClr val="FFFFFF"/>
              </a:solidFill>
              <a:round/>
              <a:headEnd/>
              <a:tailEnd/>
            </a:ln>
          </p:spPr>
          <p:txBody>
            <a:bodyPr/>
            <a:lstStyle/>
            <a:p>
              <a:endParaRPr lang="de-CH"/>
            </a:p>
          </p:txBody>
        </p:sp>
        <p:sp>
          <p:nvSpPr>
            <p:cNvPr id="44" name="Freeform 48"/>
            <p:cNvSpPr>
              <a:spLocks/>
            </p:cNvSpPr>
            <p:nvPr/>
          </p:nvSpPr>
          <p:spPr bwMode="gray">
            <a:xfrm>
              <a:off x="5053013" y="2451100"/>
              <a:ext cx="60325" cy="93663"/>
            </a:xfrm>
            <a:custGeom>
              <a:avLst/>
              <a:gdLst>
                <a:gd name="T0" fmla="*/ 0 w 33"/>
                <a:gd name="T1" fmla="*/ 2147483647 h 50"/>
                <a:gd name="T2" fmla="*/ 2147483647 w 33"/>
                <a:gd name="T3" fmla="*/ 2147483647 h 50"/>
                <a:gd name="T4" fmla="*/ 2147483647 w 33"/>
                <a:gd name="T5" fmla="*/ 2147483647 h 50"/>
                <a:gd name="T6" fmla="*/ 2147483647 w 33"/>
                <a:gd name="T7" fmla="*/ 2147483647 h 50"/>
                <a:gd name="T8" fmla="*/ 2147483647 w 33"/>
                <a:gd name="T9" fmla="*/ 2147483647 h 50"/>
                <a:gd name="T10" fmla="*/ 2147483647 w 33"/>
                <a:gd name="T11" fmla="*/ 2147483647 h 50"/>
                <a:gd name="T12" fmla="*/ 2147483647 w 33"/>
                <a:gd name="T13" fmla="*/ 0 h 50"/>
                <a:gd name="T14" fmla="*/ 2147483647 w 33"/>
                <a:gd name="T15" fmla="*/ 0 h 50"/>
                <a:gd name="T16" fmla="*/ 0 w 33"/>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45" name="Freeform 49"/>
            <p:cNvSpPr>
              <a:spLocks/>
            </p:cNvSpPr>
            <p:nvPr/>
          </p:nvSpPr>
          <p:spPr bwMode="gray">
            <a:xfrm>
              <a:off x="5156200" y="2393950"/>
              <a:ext cx="47625" cy="88900"/>
            </a:xfrm>
            <a:custGeom>
              <a:avLst/>
              <a:gdLst>
                <a:gd name="T0" fmla="*/ 0 w 26"/>
                <a:gd name="T1" fmla="*/ 2147483647 h 49"/>
                <a:gd name="T2" fmla="*/ 2147483647 w 26"/>
                <a:gd name="T3" fmla="*/ 2147483647 h 49"/>
                <a:gd name="T4" fmla="*/ 2147483647 w 26"/>
                <a:gd name="T5" fmla="*/ 2147483647 h 49"/>
                <a:gd name="T6" fmla="*/ 2147483647 w 26"/>
                <a:gd name="T7" fmla="*/ 2147483647 h 49"/>
                <a:gd name="T8" fmla="*/ 2147483647 w 26"/>
                <a:gd name="T9" fmla="*/ 2147483647 h 49"/>
                <a:gd name="T10" fmla="*/ 2147483647 w 26"/>
                <a:gd name="T11" fmla="*/ 2147483647 h 49"/>
                <a:gd name="T12" fmla="*/ 2147483647 w 26"/>
                <a:gd name="T13" fmla="*/ 2147483647 h 49"/>
                <a:gd name="T14" fmla="*/ 0 w 26"/>
                <a:gd name="T15" fmla="*/ 0 h 49"/>
                <a:gd name="T16" fmla="*/ 2147483647 w 26"/>
                <a:gd name="T17" fmla="*/ 2147483647 h 49"/>
                <a:gd name="T18" fmla="*/ 2147483647 w 26"/>
                <a:gd name="T19" fmla="*/ 2147483647 h 49"/>
                <a:gd name="T20" fmla="*/ 0 w 26"/>
                <a:gd name="T21" fmla="*/ 2147483647 h 49"/>
                <a:gd name="T22" fmla="*/ 0 w 26"/>
                <a:gd name="T23" fmla="*/ 214748364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2540" cap="rnd">
              <a:solidFill>
                <a:srgbClr val="FFFFFF"/>
              </a:solidFill>
              <a:round/>
              <a:headEnd/>
              <a:tailEnd/>
            </a:ln>
          </p:spPr>
          <p:txBody>
            <a:bodyPr/>
            <a:lstStyle/>
            <a:p>
              <a:endParaRPr lang="de-CH"/>
            </a:p>
          </p:txBody>
        </p:sp>
        <p:sp>
          <p:nvSpPr>
            <p:cNvPr id="46" name="Freeform 50"/>
            <p:cNvSpPr>
              <a:spLocks/>
            </p:cNvSpPr>
            <p:nvPr/>
          </p:nvSpPr>
          <p:spPr bwMode="gray">
            <a:xfrm>
              <a:off x="5156200" y="2393950"/>
              <a:ext cx="47625" cy="88900"/>
            </a:xfrm>
            <a:custGeom>
              <a:avLst/>
              <a:gdLst>
                <a:gd name="T0" fmla="*/ 0 w 26"/>
                <a:gd name="T1" fmla="*/ 2147483647 h 49"/>
                <a:gd name="T2" fmla="*/ 2147483647 w 26"/>
                <a:gd name="T3" fmla="*/ 2147483647 h 49"/>
                <a:gd name="T4" fmla="*/ 2147483647 w 26"/>
                <a:gd name="T5" fmla="*/ 2147483647 h 49"/>
                <a:gd name="T6" fmla="*/ 2147483647 w 26"/>
                <a:gd name="T7" fmla="*/ 2147483647 h 49"/>
                <a:gd name="T8" fmla="*/ 2147483647 w 26"/>
                <a:gd name="T9" fmla="*/ 2147483647 h 49"/>
                <a:gd name="T10" fmla="*/ 2147483647 w 26"/>
                <a:gd name="T11" fmla="*/ 2147483647 h 49"/>
                <a:gd name="T12" fmla="*/ 2147483647 w 26"/>
                <a:gd name="T13" fmla="*/ 2147483647 h 49"/>
                <a:gd name="T14" fmla="*/ 0 w 26"/>
                <a:gd name="T15" fmla="*/ 0 h 49"/>
                <a:gd name="T16" fmla="*/ 2147483647 w 26"/>
                <a:gd name="T17" fmla="*/ 2147483647 h 49"/>
                <a:gd name="T18" fmla="*/ 2147483647 w 26"/>
                <a:gd name="T19" fmla="*/ 2147483647 h 49"/>
                <a:gd name="T20" fmla="*/ 0 w 26"/>
                <a:gd name="T21" fmla="*/ 2147483647 h 49"/>
                <a:gd name="T22" fmla="*/ 0 w 26"/>
                <a:gd name="T23" fmla="*/ 214748364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2540" cap="rnd">
              <a:solidFill>
                <a:srgbClr val="FFFFFF"/>
              </a:solidFill>
              <a:round/>
              <a:headEnd type="none" w="sm" len="sm"/>
              <a:tailEnd type="none" w="sm" len="sm"/>
            </a:ln>
          </p:spPr>
          <p:txBody>
            <a:bodyPr/>
            <a:lstStyle/>
            <a:p>
              <a:endParaRPr lang="de-CH"/>
            </a:p>
          </p:txBody>
        </p:sp>
        <p:sp>
          <p:nvSpPr>
            <p:cNvPr id="47" name="Freeform 51"/>
            <p:cNvSpPr>
              <a:spLocks/>
            </p:cNvSpPr>
            <p:nvPr/>
          </p:nvSpPr>
          <p:spPr bwMode="gray">
            <a:xfrm>
              <a:off x="4740275" y="2960688"/>
              <a:ext cx="131763" cy="61912"/>
            </a:xfrm>
            <a:custGeom>
              <a:avLst/>
              <a:gdLst>
                <a:gd name="T0" fmla="*/ 2147483647 w 72"/>
                <a:gd name="T1" fmla="*/ 2147483647 h 33"/>
                <a:gd name="T2" fmla="*/ 2147483647 w 72"/>
                <a:gd name="T3" fmla="*/ 0 h 33"/>
                <a:gd name="T4" fmla="*/ 2147483647 w 72"/>
                <a:gd name="T5" fmla="*/ 2147483647 h 33"/>
                <a:gd name="T6" fmla="*/ 2147483647 w 72"/>
                <a:gd name="T7" fmla="*/ 0 h 33"/>
                <a:gd name="T8" fmla="*/ 2147483647 w 72"/>
                <a:gd name="T9" fmla="*/ 0 h 33"/>
                <a:gd name="T10" fmla="*/ 0 w 72"/>
                <a:gd name="T11" fmla="*/ 2147483647 h 33"/>
                <a:gd name="T12" fmla="*/ 0 w 72"/>
                <a:gd name="T13" fmla="*/ 2147483647 h 33"/>
                <a:gd name="T14" fmla="*/ 2147483647 w 72"/>
                <a:gd name="T15" fmla="*/ 2147483647 h 33"/>
                <a:gd name="T16" fmla="*/ 2147483647 w 72"/>
                <a:gd name="T17" fmla="*/ 2147483647 h 33"/>
                <a:gd name="T18" fmla="*/ 2147483647 w 72"/>
                <a:gd name="T19" fmla="*/ 2147483647 h 33"/>
                <a:gd name="T20" fmla="*/ 2147483647 w 72"/>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2540" cap="rnd">
              <a:solidFill>
                <a:srgbClr val="FFFFFF"/>
              </a:solidFill>
              <a:round/>
              <a:headEnd/>
              <a:tailEnd/>
            </a:ln>
          </p:spPr>
          <p:txBody>
            <a:bodyPr/>
            <a:lstStyle/>
            <a:p>
              <a:endParaRPr lang="de-CH"/>
            </a:p>
          </p:txBody>
        </p:sp>
        <p:sp>
          <p:nvSpPr>
            <p:cNvPr id="48" name="Freeform 52"/>
            <p:cNvSpPr>
              <a:spLocks/>
            </p:cNvSpPr>
            <p:nvPr/>
          </p:nvSpPr>
          <p:spPr bwMode="gray">
            <a:xfrm>
              <a:off x="4740275" y="2960688"/>
              <a:ext cx="131763" cy="61912"/>
            </a:xfrm>
            <a:custGeom>
              <a:avLst/>
              <a:gdLst>
                <a:gd name="T0" fmla="*/ 2147483647 w 72"/>
                <a:gd name="T1" fmla="*/ 2147483647 h 33"/>
                <a:gd name="T2" fmla="*/ 2147483647 w 72"/>
                <a:gd name="T3" fmla="*/ 0 h 33"/>
                <a:gd name="T4" fmla="*/ 2147483647 w 72"/>
                <a:gd name="T5" fmla="*/ 2147483647 h 33"/>
                <a:gd name="T6" fmla="*/ 2147483647 w 72"/>
                <a:gd name="T7" fmla="*/ 0 h 33"/>
                <a:gd name="T8" fmla="*/ 2147483647 w 72"/>
                <a:gd name="T9" fmla="*/ 0 h 33"/>
                <a:gd name="T10" fmla="*/ 0 w 72"/>
                <a:gd name="T11" fmla="*/ 2147483647 h 33"/>
                <a:gd name="T12" fmla="*/ 0 w 72"/>
                <a:gd name="T13" fmla="*/ 2147483647 h 33"/>
                <a:gd name="T14" fmla="*/ 2147483647 w 72"/>
                <a:gd name="T15" fmla="*/ 2147483647 h 33"/>
                <a:gd name="T16" fmla="*/ 2147483647 w 72"/>
                <a:gd name="T17" fmla="*/ 2147483647 h 33"/>
                <a:gd name="T18" fmla="*/ 2147483647 w 72"/>
                <a:gd name="T19" fmla="*/ 2147483647 h 33"/>
                <a:gd name="T20" fmla="*/ 2147483647 w 72"/>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2540" cap="rnd">
              <a:solidFill>
                <a:srgbClr val="FFFFFF"/>
              </a:solidFill>
              <a:round/>
              <a:headEnd type="none" w="sm" len="sm"/>
              <a:tailEnd type="none" w="sm" len="sm"/>
            </a:ln>
          </p:spPr>
          <p:txBody>
            <a:bodyPr/>
            <a:lstStyle/>
            <a:p>
              <a:endParaRPr lang="de-CH"/>
            </a:p>
          </p:txBody>
        </p:sp>
        <p:sp>
          <p:nvSpPr>
            <p:cNvPr id="49" name="Freeform 53"/>
            <p:cNvSpPr>
              <a:spLocks/>
            </p:cNvSpPr>
            <p:nvPr/>
          </p:nvSpPr>
          <p:spPr bwMode="gray">
            <a:xfrm>
              <a:off x="4976813" y="1303338"/>
              <a:ext cx="3860800" cy="1925637"/>
            </a:xfrm>
            <a:custGeom>
              <a:avLst/>
              <a:gdLst>
                <a:gd name="T0" fmla="*/ 2147483647 w 2093"/>
                <a:gd name="T1" fmla="*/ 2147483647 h 1044"/>
                <a:gd name="T2" fmla="*/ 2147483647 w 2093"/>
                <a:gd name="T3" fmla="*/ 2147483647 h 1044"/>
                <a:gd name="T4" fmla="*/ 2147483647 w 2093"/>
                <a:gd name="T5" fmla="*/ 2147483647 h 1044"/>
                <a:gd name="T6" fmla="*/ 2147483647 w 2093"/>
                <a:gd name="T7" fmla="*/ 2147483647 h 1044"/>
                <a:gd name="T8" fmla="*/ 2147483647 w 2093"/>
                <a:gd name="T9" fmla="*/ 2147483647 h 1044"/>
                <a:gd name="T10" fmla="*/ 2147483647 w 2093"/>
                <a:gd name="T11" fmla="*/ 2147483647 h 1044"/>
                <a:gd name="T12" fmla="*/ 2147483647 w 2093"/>
                <a:gd name="T13" fmla="*/ 2147483647 h 1044"/>
                <a:gd name="T14" fmla="*/ 2147483647 w 2093"/>
                <a:gd name="T15" fmla="*/ 2147483647 h 1044"/>
                <a:gd name="T16" fmla="*/ 2147483647 w 2093"/>
                <a:gd name="T17" fmla="*/ 2147483647 h 1044"/>
                <a:gd name="T18" fmla="*/ 2147483647 w 2093"/>
                <a:gd name="T19" fmla="*/ 2147483647 h 1044"/>
                <a:gd name="T20" fmla="*/ 2147483647 w 2093"/>
                <a:gd name="T21" fmla="*/ 2147483647 h 1044"/>
                <a:gd name="T22" fmla="*/ 2147483647 w 2093"/>
                <a:gd name="T23" fmla="*/ 2147483647 h 1044"/>
                <a:gd name="T24" fmla="*/ 2147483647 w 2093"/>
                <a:gd name="T25" fmla="*/ 2147483647 h 1044"/>
                <a:gd name="T26" fmla="*/ 2147483647 w 2093"/>
                <a:gd name="T27" fmla="*/ 2147483647 h 1044"/>
                <a:gd name="T28" fmla="*/ 2147483647 w 2093"/>
                <a:gd name="T29" fmla="*/ 2147483647 h 1044"/>
                <a:gd name="T30" fmla="*/ 2147483647 w 2093"/>
                <a:gd name="T31" fmla="*/ 2147483647 h 1044"/>
                <a:gd name="T32" fmla="*/ 2147483647 w 2093"/>
                <a:gd name="T33" fmla="*/ 2147483647 h 1044"/>
                <a:gd name="T34" fmla="*/ 2147483647 w 2093"/>
                <a:gd name="T35" fmla="*/ 2147483647 h 1044"/>
                <a:gd name="T36" fmla="*/ 0 w 2093"/>
                <a:gd name="T37" fmla="*/ 2147483647 h 1044"/>
                <a:gd name="T38" fmla="*/ 2147483647 w 2093"/>
                <a:gd name="T39" fmla="*/ 2147483647 h 1044"/>
                <a:gd name="T40" fmla="*/ 2147483647 w 2093"/>
                <a:gd name="T41" fmla="*/ 2147483647 h 1044"/>
                <a:gd name="T42" fmla="*/ 2147483647 w 2093"/>
                <a:gd name="T43" fmla="*/ 2147483647 h 1044"/>
                <a:gd name="T44" fmla="*/ 2147483647 w 2093"/>
                <a:gd name="T45" fmla="*/ 2147483647 h 1044"/>
                <a:gd name="T46" fmla="*/ 2147483647 w 2093"/>
                <a:gd name="T47" fmla="*/ 2147483647 h 1044"/>
                <a:gd name="T48" fmla="*/ 2147483647 w 2093"/>
                <a:gd name="T49" fmla="*/ 2147483647 h 1044"/>
                <a:gd name="T50" fmla="*/ 2147483647 w 2093"/>
                <a:gd name="T51" fmla="*/ 2147483647 h 1044"/>
                <a:gd name="T52" fmla="*/ 2147483647 w 2093"/>
                <a:gd name="T53" fmla="*/ 2147483647 h 1044"/>
                <a:gd name="T54" fmla="*/ 2147483647 w 2093"/>
                <a:gd name="T55" fmla="*/ 2147483647 h 1044"/>
                <a:gd name="T56" fmla="*/ 2147483647 w 2093"/>
                <a:gd name="T57" fmla="*/ 2147483647 h 1044"/>
                <a:gd name="T58" fmla="*/ 2147483647 w 2093"/>
                <a:gd name="T59" fmla="*/ 2147483647 h 1044"/>
                <a:gd name="T60" fmla="*/ 2147483647 w 2093"/>
                <a:gd name="T61" fmla="*/ 2147483647 h 1044"/>
                <a:gd name="T62" fmla="*/ 2147483647 w 2093"/>
                <a:gd name="T63" fmla="*/ 2147483647 h 1044"/>
                <a:gd name="T64" fmla="*/ 2147483647 w 2093"/>
                <a:gd name="T65" fmla="*/ 2147483647 h 1044"/>
                <a:gd name="T66" fmla="*/ 2147483647 w 2093"/>
                <a:gd name="T67" fmla="*/ 2147483647 h 1044"/>
                <a:gd name="T68" fmla="*/ 2147483647 w 2093"/>
                <a:gd name="T69" fmla="*/ 2147483647 h 1044"/>
                <a:gd name="T70" fmla="*/ 2147483647 w 2093"/>
                <a:gd name="T71" fmla="*/ 2147483647 h 1044"/>
                <a:gd name="T72" fmla="*/ 2147483647 w 2093"/>
                <a:gd name="T73" fmla="*/ 2147483647 h 1044"/>
                <a:gd name="T74" fmla="*/ 2147483647 w 2093"/>
                <a:gd name="T75" fmla="*/ 2147483647 h 1044"/>
                <a:gd name="T76" fmla="*/ 2147483647 w 2093"/>
                <a:gd name="T77" fmla="*/ 2147483647 h 1044"/>
                <a:gd name="T78" fmla="*/ 2147483647 w 2093"/>
                <a:gd name="T79" fmla="*/ 2147483647 h 1044"/>
                <a:gd name="T80" fmla="*/ 2147483647 w 2093"/>
                <a:gd name="T81" fmla="*/ 2147483647 h 1044"/>
                <a:gd name="T82" fmla="*/ 2147483647 w 2093"/>
                <a:gd name="T83" fmla="*/ 2147483647 h 1044"/>
                <a:gd name="T84" fmla="*/ 2147483647 w 2093"/>
                <a:gd name="T85" fmla="*/ 2147483647 h 1044"/>
                <a:gd name="T86" fmla="*/ 2147483647 w 2093"/>
                <a:gd name="T87" fmla="*/ 2147483647 h 1044"/>
                <a:gd name="T88" fmla="*/ 2147483647 w 2093"/>
                <a:gd name="T89" fmla="*/ 2147483647 h 1044"/>
                <a:gd name="T90" fmla="*/ 2147483647 w 2093"/>
                <a:gd name="T91" fmla="*/ 2147483647 h 1044"/>
                <a:gd name="T92" fmla="*/ 2147483647 w 2093"/>
                <a:gd name="T93" fmla="*/ 2147483647 h 1044"/>
                <a:gd name="T94" fmla="*/ 2147483647 w 2093"/>
                <a:gd name="T95" fmla="*/ 2147483647 h 1044"/>
                <a:gd name="T96" fmla="*/ 2147483647 w 2093"/>
                <a:gd name="T97" fmla="*/ 2147483647 h 1044"/>
                <a:gd name="T98" fmla="*/ 2147483647 w 2093"/>
                <a:gd name="T99" fmla="*/ 2147483647 h 1044"/>
                <a:gd name="T100" fmla="*/ 2147483647 w 2093"/>
                <a:gd name="T101" fmla="*/ 2147483647 h 1044"/>
                <a:gd name="T102" fmla="*/ 2147483647 w 2093"/>
                <a:gd name="T103" fmla="*/ 2147483647 h 1044"/>
                <a:gd name="T104" fmla="*/ 2147483647 w 2093"/>
                <a:gd name="T105" fmla="*/ 2147483647 h 1044"/>
                <a:gd name="T106" fmla="*/ 2147483647 w 2093"/>
                <a:gd name="T107" fmla="*/ 2147483647 h 1044"/>
                <a:gd name="T108" fmla="*/ 2147483647 w 2093"/>
                <a:gd name="T109" fmla="*/ 2147483647 h 1044"/>
                <a:gd name="T110" fmla="*/ 2147483647 w 2093"/>
                <a:gd name="T111" fmla="*/ 2147483647 h 1044"/>
                <a:gd name="T112" fmla="*/ 2147483647 w 2093"/>
                <a:gd name="T113" fmla="*/ 2147483647 h 1044"/>
                <a:gd name="T114" fmla="*/ 2147483647 w 2093"/>
                <a:gd name="T115" fmla="*/ 2147483647 h 1044"/>
                <a:gd name="T116" fmla="*/ 2147483647 w 2093"/>
                <a:gd name="T117" fmla="*/ 2147483647 h 1044"/>
                <a:gd name="T118" fmla="*/ 2147483647 w 2093"/>
                <a:gd name="T119" fmla="*/ 2147483647 h 1044"/>
                <a:gd name="T120" fmla="*/ 2147483647 w 2093"/>
                <a:gd name="T121" fmla="*/ 2147483647 h 1044"/>
                <a:gd name="T122" fmla="*/ 2147483647 w 2093"/>
                <a:gd name="T123" fmla="*/ 2147483647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3"/>
                <a:gd name="T187" fmla="*/ 0 h 1044"/>
                <a:gd name="T188" fmla="*/ 2093 w 2093"/>
                <a:gd name="T189" fmla="*/ 1044 h 10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2540" cap="rnd">
              <a:solidFill>
                <a:srgbClr val="FFFFFF"/>
              </a:solidFill>
              <a:round/>
              <a:headEnd type="none" w="sm" len="sm"/>
              <a:tailEnd type="none" w="sm" len="sm"/>
            </a:ln>
          </p:spPr>
          <p:txBody>
            <a:bodyPr/>
            <a:lstStyle/>
            <a:p>
              <a:endParaRPr lang="de-CH"/>
            </a:p>
          </p:txBody>
        </p:sp>
        <p:sp>
          <p:nvSpPr>
            <p:cNvPr id="50" name="Freeform 54"/>
            <p:cNvSpPr>
              <a:spLocks/>
            </p:cNvSpPr>
            <p:nvPr/>
          </p:nvSpPr>
          <p:spPr bwMode="gray">
            <a:xfrm>
              <a:off x="4451350" y="1884363"/>
              <a:ext cx="631825" cy="736600"/>
            </a:xfrm>
            <a:custGeom>
              <a:avLst/>
              <a:gdLst>
                <a:gd name="T0" fmla="*/ 2147483647 w 343"/>
                <a:gd name="T1" fmla="*/ 2147483647 h 399"/>
                <a:gd name="T2" fmla="*/ 2147483647 w 343"/>
                <a:gd name="T3" fmla="*/ 2147483647 h 399"/>
                <a:gd name="T4" fmla="*/ 2147483647 w 343"/>
                <a:gd name="T5" fmla="*/ 2147483647 h 399"/>
                <a:gd name="T6" fmla="*/ 2147483647 w 343"/>
                <a:gd name="T7" fmla="*/ 2147483647 h 399"/>
                <a:gd name="T8" fmla="*/ 0 w 343"/>
                <a:gd name="T9" fmla="*/ 2147483647 h 399"/>
                <a:gd name="T10" fmla="*/ 0 w 343"/>
                <a:gd name="T11" fmla="*/ 2147483647 h 399"/>
                <a:gd name="T12" fmla="*/ 2147483647 w 343"/>
                <a:gd name="T13" fmla="*/ 2147483647 h 399"/>
                <a:gd name="T14" fmla="*/ 2147483647 w 343"/>
                <a:gd name="T15" fmla="*/ 2147483647 h 399"/>
                <a:gd name="T16" fmla="*/ 2147483647 w 343"/>
                <a:gd name="T17" fmla="*/ 2147483647 h 399"/>
                <a:gd name="T18" fmla="*/ 2147483647 w 343"/>
                <a:gd name="T19" fmla="*/ 2147483647 h 399"/>
                <a:gd name="T20" fmla="*/ 2147483647 w 343"/>
                <a:gd name="T21" fmla="*/ 2147483647 h 399"/>
                <a:gd name="T22" fmla="*/ 2147483647 w 343"/>
                <a:gd name="T23" fmla="*/ 2147483647 h 399"/>
                <a:gd name="T24" fmla="*/ 2147483647 w 343"/>
                <a:gd name="T25" fmla="*/ 2147483647 h 399"/>
                <a:gd name="T26" fmla="*/ 2147483647 w 343"/>
                <a:gd name="T27" fmla="*/ 2147483647 h 399"/>
                <a:gd name="T28" fmla="*/ 2147483647 w 343"/>
                <a:gd name="T29" fmla="*/ 2147483647 h 399"/>
                <a:gd name="T30" fmla="*/ 2147483647 w 343"/>
                <a:gd name="T31" fmla="*/ 2147483647 h 399"/>
                <a:gd name="T32" fmla="*/ 2147483647 w 343"/>
                <a:gd name="T33" fmla="*/ 2147483647 h 399"/>
                <a:gd name="T34" fmla="*/ 2147483647 w 343"/>
                <a:gd name="T35" fmla="*/ 0 h 399"/>
                <a:gd name="T36" fmla="*/ 2147483647 w 343"/>
                <a:gd name="T37" fmla="*/ 2147483647 h 399"/>
                <a:gd name="T38" fmla="*/ 2147483647 w 343"/>
                <a:gd name="T39" fmla="*/ 2147483647 h 399"/>
                <a:gd name="T40" fmla="*/ 2147483647 w 343"/>
                <a:gd name="T41" fmla="*/ 2147483647 h 399"/>
                <a:gd name="T42" fmla="*/ 2147483647 w 343"/>
                <a:gd name="T43" fmla="*/ 2147483647 h 399"/>
                <a:gd name="T44" fmla="*/ 2147483647 w 343"/>
                <a:gd name="T45" fmla="*/ 2147483647 h 399"/>
                <a:gd name="T46" fmla="*/ 2147483647 w 343"/>
                <a:gd name="T47" fmla="*/ 2147483647 h 399"/>
                <a:gd name="T48" fmla="*/ 2147483647 w 343"/>
                <a:gd name="T49" fmla="*/ 2147483647 h 399"/>
                <a:gd name="T50" fmla="*/ 2147483647 w 343"/>
                <a:gd name="T51" fmla="*/ 2147483647 h 399"/>
                <a:gd name="T52" fmla="*/ 2147483647 w 343"/>
                <a:gd name="T53" fmla="*/ 2147483647 h 399"/>
                <a:gd name="T54" fmla="*/ 2147483647 w 343"/>
                <a:gd name="T55" fmla="*/ 2147483647 h 399"/>
                <a:gd name="T56" fmla="*/ 2147483647 w 343"/>
                <a:gd name="T57" fmla="*/ 2147483647 h 399"/>
                <a:gd name="T58" fmla="*/ 2147483647 w 343"/>
                <a:gd name="T59" fmla="*/ 2147483647 h 399"/>
                <a:gd name="T60" fmla="*/ 2147483647 w 343"/>
                <a:gd name="T61" fmla="*/ 2147483647 h 399"/>
                <a:gd name="T62" fmla="*/ 2147483647 w 343"/>
                <a:gd name="T63" fmla="*/ 2147483647 h 399"/>
                <a:gd name="T64" fmla="*/ 2147483647 w 343"/>
                <a:gd name="T65" fmla="*/ 2147483647 h 399"/>
                <a:gd name="T66" fmla="*/ 2147483647 w 343"/>
                <a:gd name="T67" fmla="*/ 2147483647 h 399"/>
                <a:gd name="T68" fmla="*/ 2147483647 w 343"/>
                <a:gd name="T69" fmla="*/ 2147483647 h 399"/>
                <a:gd name="T70" fmla="*/ 2147483647 w 343"/>
                <a:gd name="T71" fmla="*/ 2147483647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3"/>
                <a:gd name="T109" fmla="*/ 0 h 399"/>
                <a:gd name="T110" fmla="*/ 343 w 343"/>
                <a:gd name="T111" fmla="*/ 399 h 39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2540" cap="rnd">
              <a:solidFill>
                <a:srgbClr val="FFFFFF"/>
              </a:solidFill>
              <a:round/>
              <a:headEnd type="none" w="sm" len="sm"/>
              <a:tailEnd type="none" w="sm" len="sm"/>
            </a:ln>
          </p:spPr>
          <p:txBody>
            <a:bodyPr/>
            <a:lstStyle/>
            <a:p>
              <a:endParaRPr lang="de-CH"/>
            </a:p>
          </p:txBody>
        </p:sp>
        <p:sp>
          <p:nvSpPr>
            <p:cNvPr id="51" name="Freeform 55"/>
            <p:cNvSpPr>
              <a:spLocks/>
            </p:cNvSpPr>
            <p:nvPr/>
          </p:nvSpPr>
          <p:spPr bwMode="gray">
            <a:xfrm>
              <a:off x="4946650" y="3214688"/>
              <a:ext cx="449263" cy="179387"/>
            </a:xfrm>
            <a:custGeom>
              <a:avLst/>
              <a:gdLst>
                <a:gd name="T0" fmla="*/ 2147483647 w 245"/>
                <a:gd name="T1" fmla="*/ 2147483647 h 98"/>
                <a:gd name="T2" fmla="*/ 2147483647 w 245"/>
                <a:gd name="T3" fmla="*/ 2147483647 h 98"/>
                <a:gd name="T4" fmla="*/ 2147483647 w 245"/>
                <a:gd name="T5" fmla="*/ 2147483647 h 98"/>
                <a:gd name="T6" fmla="*/ 2147483647 w 245"/>
                <a:gd name="T7" fmla="*/ 2147483647 h 98"/>
                <a:gd name="T8" fmla="*/ 2147483647 w 245"/>
                <a:gd name="T9" fmla="*/ 2147483647 h 98"/>
                <a:gd name="T10" fmla="*/ 2147483647 w 245"/>
                <a:gd name="T11" fmla="*/ 2147483647 h 98"/>
                <a:gd name="T12" fmla="*/ 2147483647 w 245"/>
                <a:gd name="T13" fmla="*/ 0 h 98"/>
                <a:gd name="T14" fmla="*/ 2147483647 w 245"/>
                <a:gd name="T15" fmla="*/ 0 h 98"/>
                <a:gd name="T16" fmla="*/ 2147483647 w 245"/>
                <a:gd name="T17" fmla="*/ 2147483647 h 98"/>
                <a:gd name="T18" fmla="*/ 2147483647 w 245"/>
                <a:gd name="T19" fmla="*/ 2147483647 h 98"/>
                <a:gd name="T20" fmla="*/ 2147483647 w 245"/>
                <a:gd name="T21" fmla="*/ 2147483647 h 98"/>
                <a:gd name="T22" fmla="*/ 2147483647 w 245"/>
                <a:gd name="T23" fmla="*/ 0 h 98"/>
                <a:gd name="T24" fmla="*/ 2147483647 w 245"/>
                <a:gd name="T25" fmla="*/ 0 h 98"/>
                <a:gd name="T26" fmla="*/ 2147483647 w 245"/>
                <a:gd name="T27" fmla="*/ 2147483647 h 98"/>
                <a:gd name="T28" fmla="*/ 0 w 245"/>
                <a:gd name="T29" fmla="*/ 2147483647 h 98"/>
                <a:gd name="T30" fmla="*/ 2147483647 w 245"/>
                <a:gd name="T31" fmla="*/ 2147483647 h 98"/>
                <a:gd name="T32" fmla="*/ 2147483647 w 245"/>
                <a:gd name="T33" fmla="*/ 2147483647 h 98"/>
                <a:gd name="T34" fmla="*/ 2147483647 w 245"/>
                <a:gd name="T35" fmla="*/ 2147483647 h 98"/>
                <a:gd name="T36" fmla="*/ 2147483647 w 245"/>
                <a:gd name="T37" fmla="*/ 2147483647 h 98"/>
                <a:gd name="T38" fmla="*/ 2147483647 w 245"/>
                <a:gd name="T39" fmla="*/ 2147483647 h 98"/>
                <a:gd name="T40" fmla="*/ 2147483647 w 245"/>
                <a:gd name="T41" fmla="*/ 2147483647 h 98"/>
                <a:gd name="T42" fmla="*/ 2147483647 w 245"/>
                <a:gd name="T43" fmla="*/ 2147483647 h 98"/>
                <a:gd name="T44" fmla="*/ 2147483647 w 245"/>
                <a:gd name="T45" fmla="*/ 2147483647 h 98"/>
                <a:gd name="T46" fmla="*/ 2147483647 w 245"/>
                <a:gd name="T47" fmla="*/ 2147483647 h 98"/>
                <a:gd name="T48" fmla="*/ 2147483647 w 245"/>
                <a:gd name="T49" fmla="*/ 2147483647 h 98"/>
                <a:gd name="T50" fmla="*/ 2147483647 w 245"/>
                <a:gd name="T51" fmla="*/ 2147483647 h 98"/>
                <a:gd name="T52" fmla="*/ 2147483647 w 245"/>
                <a:gd name="T53" fmla="*/ 2147483647 h 98"/>
                <a:gd name="T54" fmla="*/ 2147483647 w 245"/>
                <a:gd name="T55" fmla="*/ 2147483647 h 98"/>
                <a:gd name="T56" fmla="*/ 2147483647 w 245"/>
                <a:gd name="T57" fmla="*/ 2147483647 h 98"/>
                <a:gd name="T58" fmla="*/ 2147483647 w 245"/>
                <a:gd name="T59" fmla="*/ 2147483647 h 98"/>
                <a:gd name="T60" fmla="*/ 2147483647 w 245"/>
                <a:gd name="T61" fmla="*/ 2147483647 h 98"/>
                <a:gd name="T62" fmla="*/ 2147483647 w 245"/>
                <a:gd name="T63" fmla="*/ 2147483647 h 98"/>
                <a:gd name="T64" fmla="*/ 2147483647 w 245"/>
                <a:gd name="T65" fmla="*/ 2147483647 h 98"/>
                <a:gd name="T66" fmla="*/ 2147483647 w 245"/>
                <a:gd name="T67" fmla="*/ 2147483647 h 98"/>
                <a:gd name="T68" fmla="*/ 2147483647 w 245"/>
                <a:gd name="T69" fmla="*/ 2147483647 h 98"/>
                <a:gd name="T70" fmla="*/ 2147483647 w 245"/>
                <a:gd name="T71" fmla="*/ 2147483647 h 98"/>
                <a:gd name="T72" fmla="*/ 2147483647 w 245"/>
                <a:gd name="T73" fmla="*/ 2147483647 h 98"/>
                <a:gd name="T74" fmla="*/ 2147483647 w 245"/>
                <a:gd name="T75" fmla="*/ 2147483647 h 98"/>
                <a:gd name="T76" fmla="*/ 2147483647 w 245"/>
                <a:gd name="T77" fmla="*/ 2147483647 h 98"/>
                <a:gd name="T78" fmla="*/ 2147483647 w 245"/>
                <a:gd name="T79" fmla="*/ 2147483647 h 98"/>
                <a:gd name="T80" fmla="*/ 2147483647 w 245"/>
                <a:gd name="T81" fmla="*/ 2147483647 h 98"/>
                <a:gd name="T82" fmla="*/ 2147483647 w 245"/>
                <a:gd name="T83" fmla="*/ 2147483647 h 98"/>
                <a:gd name="T84" fmla="*/ 2147483647 w 245"/>
                <a:gd name="T85" fmla="*/ 2147483647 h 98"/>
                <a:gd name="T86" fmla="*/ 2147483647 w 245"/>
                <a:gd name="T87" fmla="*/ 2147483647 h 98"/>
                <a:gd name="T88" fmla="*/ 2147483647 w 245"/>
                <a:gd name="T89" fmla="*/ 2147483647 h 98"/>
                <a:gd name="T90" fmla="*/ 2147483647 w 245"/>
                <a:gd name="T91" fmla="*/ 2147483647 h 98"/>
                <a:gd name="T92" fmla="*/ 2147483647 w 245"/>
                <a:gd name="T93" fmla="*/ 2147483647 h 98"/>
                <a:gd name="T94" fmla="*/ 2147483647 w 245"/>
                <a:gd name="T95" fmla="*/ 2147483647 h 98"/>
                <a:gd name="T96" fmla="*/ 2147483647 w 245"/>
                <a:gd name="T97" fmla="*/ 2147483647 h 98"/>
                <a:gd name="T98" fmla="*/ 2147483647 w 245"/>
                <a:gd name="T99" fmla="*/ 2147483647 h 98"/>
                <a:gd name="T100" fmla="*/ 2147483647 w 245"/>
                <a:gd name="T101" fmla="*/ 2147483647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5"/>
                <a:gd name="T154" fmla="*/ 0 h 98"/>
                <a:gd name="T155" fmla="*/ 245 w 245"/>
                <a:gd name="T156" fmla="*/ 98 h 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2540" cap="rnd">
              <a:solidFill>
                <a:srgbClr val="FFFFFF"/>
              </a:solidFill>
              <a:round/>
              <a:headEnd/>
              <a:tailEnd/>
            </a:ln>
          </p:spPr>
          <p:txBody>
            <a:bodyPr/>
            <a:lstStyle/>
            <a:p>
              <a:endParaRPr lang="de-CH"/>
            </a:p>
          </p:txBody>
        </p:sp>
        <p:sp>
          <p:nvSpPr>
            <p:cNvPr id="52" name="Freeform 56"/>
            <p:cNvSpPr>
              <a:spLocks/>
            </p:cNvSpPr>
            <p:nvPr/>
          </p:nvSpPr>
          <p:spPr bwMode="gray">
            <a:xfrm>
              <a:off x="6442075" y="3616325"/>
              <a:ext cx="74613" cy="30163"/>
            </a:xfrm>
            <a:custGeom>
              <a:avLst/>
              <a:gdLst>
                <a:gd name="T0" fmla="*/ 2147483647 w 41"/>
                <a:gd name="T1" fmla="*/ 0 h 17"/>
                <a:gd name="T2" fmla="*/ 2147483647 w 41"/>
                <a:gd name="T3" fmla="*/ 0 h 17"/>
                <a:gd name="T4" fmla="*/ 0 w 41"/>
                <a:gd name="T5" fmla="*/ 2147483647 h 17"/>
                <a:gd name="T6" fmla="*/ 0 w 41"/>
                <a:gd name="T7" fmla="*/ 2147483647 h 17"/>
                <a:gd name="T8" fmla="*/ 2147483647 w 41"/>
                <a:gd name="T9" fmla="*/ 2147483647 h 17"/>
                <a:gd name="T10" fmla="*/ 2147483647 w 41"/>
                <a:gd name="T11" fmla="*/ 2147483647 h 17"/>
                <a:gd name="T12" fmla="*/ 214748364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2540" cap="rnd">
              <a:solidFill>
                <a:srgbClr val="FFFFFF"/>
              </a:solidFill>
              <a:round/>
              <a:headEnd/>
              <a:tailEnd/>
            </a:ln>
          </p:spPr>
          <p:txBody>
            <a:bodyPr/>
            <a:lstStyle/>
            <a:p>
              <a:endParaRPr lang="de-CH"/>
            </a:p>
          </p:txBody>
        </p:sp>
        <p:sp>
          <p:nvSpPr>
            <p:cNvPr id="53" name="Freeform 57"/>
            <p:cNvSpPr>
              <a:spLocks/>
            </p:cNvSpPr>
            <p:nvPr/>
          </p:nvSpPr>
          <p:spPr bwMode="gray">
            <a:xfrm>
              <a:off x="6442075" y="3616325"/>
              <a:ext cx="74613" cy="30163"/>
            </a:xfrm>
            <a:custGeom>
              <a:avLst/>
              <a:gdLst>
                <a:gd name="T0" fmla="*/ 2147483647 w 41"/>
                <a:gd name="T1" fmla="*/ 0 h 17"/>
                <a:gd name="T2" fmla="*/ 2147483647 w 41"/>
                <a:gd name="T3" fmla="*/ 0 h 17"/>
                <a:gd name="T4" fmla="*/ 0 w 41"/>
                <a:gd name="T5" fmla="*/ 2147483647 h 17"/>
                <a:gd name="T6" fmla="*/ 0 w 41"/>
                <a:gd name="T7" fmla="*/ 2147483647 h 17"/>
                <a:gd name="T8" fmla="*/ 2147483647 w 41"/>
                <a:gd name="T9" fmla="*/ 2147483647 h 17"/>
                <a:gd name="T10" fmla="*/ 2147483647 w 41"/>
                <a:gd name="T11" fmla="*/ 2147483647 h 17"/>
                <a:gd name="T12" fmla="*/ 214748364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2540" cap="rnd">
              <a:solidFill>
                <a:srgbClr val="FFFFFF"/>
              </a:solidFill>
              <a:round/>
              <a:headEnd type="none" w="sm" len="sm"/>
              <a:tailEnd type="none" w="sm" len="sm"/>
            </a:ln>
          </p:spPr>
          <p:txBody>
            <a:bodyPr/>
            <a:lstStyle/>
            <a:p>
              <a:endParaRPr lang="de-CH"/>
            </a:p>
          </p:txBody>
        </p:sp>
        <p:sp>
          <p:nvSpPr>
            <p:cNvPr id="54" name="Freeform 58"/>
            <p:cNvSpPr>
              <a:spLocks/>
            </p:cNvSpPr>
            <p:nvPr/>
          </p:nvSpPr>
          <p:spPr bwMode="gray">
            <a:xfrm>
              <a:off x="5948363" y="3392488"/>
              <a:ext cx="688975" cy="720725"/>
            </a:xfrm>
            <a:custGeom>
              <a:avLst/>
              <a:gdLst>
                <a:gd name="T0" fmla="*/ 2147483647 w 374"/>
                <a:gd name="T1" fmla="*/ 2147483647 h 390"/>
                <a:gd name="T2" fmla="*/ 2147483647 w 374"/>
                <a:gd name="T3" fmla="*/ 2147483647 h 390"/>
                <a:gd name="T4" fmla="*/ 2147483647 w 374"/>
                <a:gd name="T5" fmla="*/ 2147483647 h 390"/>
                <a:gd name="T6" fmla="*/ 2147483647 w 374"/>
                <a:gd name="T7" fmla="*/ 2147483647 h 390"/>
                <a:gd name="T8" fmla="*/ 2147483647 w 374"/>
                <a:gd name="T9" fmla="*/ 2147483647 h 390"/>
                <a:gd name="T10" fmla="*/ 2147483647 w 374"/>
                <a:gd name="T11" fmla="*/ 2147483647 h 390"/>
                <a:gd name="T12" fmla="*/ 2147483647 w 374"/>
                <a:gd name="T13" fmla="*/ 2147483647 h 390"/>
                <a:gd name="T14" fmla="*/ 2147483647 w 374"/>
                <a:gd name="T15" fmla="*/ 2147483647 h 390"/>
                <a:gd name="T16" fmla="*/ 2147483647 w 374"/>
                <a:gd name="T17" fmla="*/ 2147483647 h 390"/>
                <a:gd name="T18" fmla="*/ 2147483647 w 374"/>
                <a:gd name="T19" fmla="*/ 2147483647 h 390"/>
                <a:gd name="T20" fmla="*/ 2147483647 w 374"/>
                <a:gd name="T21" fmla="*/ 2147483647 h 390"/>
                <a:gd name="T22" fmla="*/ 2147483647 w 374"/>
                <a:gd name="T23" fmla="*/ 2147483647 h 390"/>
                <a:gd name="T24" fmla="*/ 2147483647 w 374"/>
                <a:gd name="T25" fmla="*/ 2147483647 h 390"/>
                <a:gd name="T26" fmla="*/ 2147483647 w 374"/>
                <a:gd name="T27" fmla="*/ 2147483647 h 390"/>
                <a:gd name="T28" fmla="*/ 2147483647 w 374"/>
                <a:gd name="T29" fmla="*/ 2147483647 h 390"/>
                <a:gd name="T30" fmla="*/ 2147483647 w 374"/>
                <a:gd name="T31" fmla="*/ 2147483647 h 390"/>
                <a:gd name="T32" fmla="*/ 2147483647 w 374"/>
                <a:gd name="T33" fmla="*/ 2147483647 h 390"/>
                <a:gd name="T34" fmla="*/ 2147483647 w 374"/>
                <a:gd name="T35" fmla="*/ 2147483647 h 390"/>
                <a:gd name="T36" fmla="*/ 2147483647 w 374"/>
                <a:gd name="T37" fmla="*/ 2147483647 h 390"/>
                <a:gd name="T38" fmla="*/ 2147483647 w 374"/>
                <a:gd name="T39" fmla="*/ 2147483647 h 390"/>
                <a:gd name="T40" fmla="*/ 2147483647 w 374"/>
                <a:gd name="T41" fmla="*/ 2147483647 h 390"/>
                <a:gd name="T42" fmla="*/ 2147483647 w 374"/>
                <a:gd name="T43" fmla="*/ 2147483647 h 390"/>
                <a:gd name="T44" fmla="*/ 2147483647 w 374"/>
                <a:gd name="T45" fmla="*/ 2147483647 h 390"/>
                <a:gd name="T46" fmla="*/ 2147483647 w 374"/>
                <a:gd name="T47" fmla="*/ 2147483647 h 390"/>
                <a:gd name="T48" fmla="*/ 2147483647 w 374"/>
                <a:gd name="T49" fmla="*/ 2147483647 h 390"/>
                <a:gd name="T50" fmla="*/ 2147483647 w 374"/>
                <a:gd name="T51" fmla="*/ 2147483647 h 390"/>
                <a:gd name="T52" fmla="*/ 2147483647 w 374"/>
                <a:gd name="T53" fmla="*/ 2147483647 h 390"/>
                <a:gd name="T54" fmla="*/ 2147483647 w 374"/>
                <a:gd name="T55" fmla="*/ 2147483647 h 390"/>
                <a:gd name="T56" fmla="*/ 2147483647 w 374"/>
                <a:gd name="T57" fmla="*/ 2147483647 h 390"/>
                <a:gd name="T58" fmla="*/ 2147483647 w 374"/>
                <a:gd name="T59" fmla="*/ 2147483647 h 390"/>
                <a:gd name="T60" fmla="*/ 2147483647 w 374"/>
                <a:gd name="T61" fmla="*/ 2147483647 h 390"/>
                <a:gd name="T62" fmla="*/ 2147483647 w 374"/>
                <a:gd name="T63" fmla="*/ 2147483647 h 390"/>
                <a:gd name="T64" fmla="*/ 2147483647 w 374"/>
                <a:gd name="T65" fmla="*/ 2147483647 h 390"/>
                <a:gd name="T66" fmla="*/ 2147483647 w 374"/>
                <a:gd name="T67" fmla="*/ 2147483647 h 390"/>
                <a:gd name="T68" fmla="*/ 2147483647 w 374"/>
                <a:gd name="T69" fmla="*/ 2147483647 h 390"/>
                <a:gd name="T70" fmla="*/ 2147483647 w 374"/>
                <a:gd name="T71" fmla="*/ 2147483647 h 390"/>
                <a:gd name="T72" fmla="*/ 2147483647 w 374"/>
                <a:gd name="T73" fmla="*/ 2147483647 h 390"/>
                <a:gd name="T74" fmla="*/ 2147483647 w 374"/>
                <a:gd name="T75" fmla="*/ 0 h 390"/>
                <a:gd name="T76" fmla="*/ 2147483647 w 374"/>
                <a:gd name="T77" fmla="*/ 2147483647 h 390"/>
                <a:gd name="T78" fmla="*/ 2147483647 w 374"/>
                <a:gd name="T79" fmla="*/ 2147483647 h 390"/>
                <a:gd name="T80" fmla="*/ 2147483647 w 374"/>
                <a:gd name="T81" fmla="*/ 2147483647 h 390"/>
                <a:gd name="T82" fmla="*/ 2147483647 w 374"/>
                <a:gd name="T83" fmla="*/ 2147483647 h 390"/>
                <a:gd name="T84" fmla="*/ 2147483647 w 374"/>
                <a:gd name="T85" fmla="*/ 2147483647 h 390"/>
                <a:gd name="T86" fmla="*/ 2147483647 w 374"/>
                <a:gd name="T87" fmla="*/ 2147483647 h 390"/>
                <a:gd name="T88" fmla="*/ 2147483647 w 374"/>
                <a:gd name="T89" fmla="*/ 2147483647 h 390"/>
                <a:gd name="T90" fmla="*/ 2147483647 w 374"/>
                <a:gd name="T91" fmla="*/ 2147483647 h 390"/>
                <a:gd name="T92" fmla="*/ 2147483647 w 374"/>
                <a:gd name="T93" fmla="*/ 2147483647 h 390"/>
                <a:gd name="T94" fmla="*/ 2147483647 w 374"/>
                <a:gd name="T95" fmla="*/ 2147483647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390"/>
                <a:gd name="T146" fmla="*/ 374 w 374"/>
                <a:gd name="T147" fmla="*/ 390 h 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grpFill/>
            <a:ln w="2540" cap="rnd">
              <a:solidFill>
                <a:srgbClr val="FFFFFF"/>
              </a:solidFill>
              <a:round/>
              <a:headEnd type="none" w="sm" len="sm"/>
              <a:tailEnd type="none" w="sm" len="sm"/>
            </a:ln>
          </p:spPr>
          <p:txBody>
            <a:bodyPr/>
            <a:lstStyle/>
            <a:p>
              <a:endParaRPr lang="de-CH"/>
            </a:p>
          </p:txBody>
        </p:sp>
        <p:sp>
          <p:nvSpPr>
            <p:cNvPr id="55" name="Freeform 59"/>
            <p:cNvSpPr>
              <a:spLocks/>
            </p:cNvSpPr>
            <p:nvPr/>
          </p:nvSpPr>
          <p:spPr bwMode="gray">
            <a:xfrm>
              <a:off x="6411913" y="2870200"/>
              <a:ext cx="754062" cy="360363"/>
            </a:xfrm>
            <a:custGeom>
              <a:avLst/>
              <a:gdLst>
                <a:gd name="T0" fmla="*/ 2147483647 w 408"/>
                <a:gd name="T1" fmla="*/ 2147483647 h 195"/>
                <a:gd name="T2" fmla="*/ 2147483647 w 408"/>
                <a:gd name="T3" fmla="*/ 2147483647 h 195"/>
                <a:gd name="T4" fmla="*/ 2147483647 w 408"/>
                <a:gd name="T5" fmla="*/ 2147483647 h 195"/>
                <a:gd name="T6" fmla="*/ 2147483647 w 408"/>
                <a:gd name="T7" fmla="*/ 2147483647 h 195"/>
                <a:gd name="T8" fmla="*/ 2147483647 w 408"/>
                <a:gd name="T9" fmla="*/ 2147483647 h 195"/>
                <a:gd name="T10" fmla="*/ 2147483647 w 408"/>
                <a:gd name="T11" fmla="*/ 0 h 195"/>
                <a:gd name="T12" fmla="*/ 2147483647 w 408"/>
                <a:gd name="T13" fmla="*/ 2147483647 h 195"/>
                <a:gd name="T14" fmla="*/ 2147483647 w 408"/>
                <a:gd name="T15" fmla="*/ 2147483647 h 195"/>
                <a:gd name="T16" fmla="*/ 2147483647 w 408"/>
                <a:gd name="T17" fmla="*/ 2147483647 h 195"/>
                <a:gd name="T18" fmla="*/ 2147483647 w 408"/>
                <a:gd name="T19" fmla="*/ 2147483647 h 195"/>
                <a:gd name="T20" fmla="*/ 2147483647 w 408"/>
                <a:gd name="T21" fmla="*/ 2147483647 h 195"/>
                <a:gd name="T22" fmla="*/ 2147483647 w 408"/>
                <a:gd name="T23" fmla="*/ 2147483647 h 195"/>
                <a:gd name="T24" fmla="*/ 2147483647 w 408"/>
                <a:gd name="T25" fmla="*/ 2147483647 h 195"/>
                <a:gd name="T26" fmla="*/ 0 w 408"/>
                <a:gd name="T27" fmla="*/ 2147483647 h 195"/>
                <a:gd name="T28" fmla="*/ 2147483647 w 408"/>
                <a:gd name="T29" fmla="*/ 2147483647 h 195"/>
                <a:gd name="T30" fmla="*/ 2147483647 w 408"/>
                <a:gd name="T31" fmla="*/ 2147483647 h 195"/>
                <a:gd name="T32" fmla="*/ 2147483647 w 408"/>
                <a:gd name="T33" fmla="*/ 2147483647 h 195"/>
                <a:gd name="T34" fmla="*/ 2147483647 w 408"/>
                <a:gd name="T35" fmla="*/ 2147483647 h 195"/>
                <a:gd name="T36" fmla="*/ 2147483647 w 408"/>
                <a:gd name="T37" fmla="*/ 2147483647 h 195"/>
                <a:gd name="T38" fmla="*/ 2147483647 w 408"/>
                <a:gd name="T39" fmla="*/ 2147483647 h 195"/>
                <a:gd name="T40" fmla="*/ 2147483647 w 408"/>
                <a:gd name="T41" fmla="*/ 2147483647 h 195"/>
                <a:gd name="T42" fmla="*/ 2147483647 w 408"/>
                <a:gd name="T43" fmla="*/ 2147483647 h 195"/>
                <a:gd name="T44" fmla="*/ 2147483647 w 408"/>
                <a:gd name="T45" fmla="*/ 2147483647 h 195"/>
                <a:gd name="T46" fmla="*/ 2147483647 w 408"/>
                <a:gd name="T47" fmla="*/ 2147483647 h 195"/>
                <a:gd name="T48" fmla="*/ 2147483647 w 408"/>
                <a:gd name="T49" fmla="*/ 2147483647 h 195"/>
                <a:gd name="T50" fmla="*/ 2147483647 w 408"/>
                <a:gd name="T51" fmla="*/ 2147483647 h 195"/>
                <a:gd name="T52" fmla="*/ 2147483647 w 408"/>
                <a:gd name="T53" fmla="*/ 2147483647 h 195"/>
                <a:gd name="T54" fmla="*/ 2147483647 w 408"/>
                <a:gd name="T55" fmla="*/ 2147483647 h 195"/>
                <a:gd name="T56" fmla="*/ 2147483647 w 408"/>
                <a:gd name="T57" fmla="*/ 2147483647 h 195"/>
                <a:gd name="T58" fmla="*/ 2147483647 w 408"/>
                <a:gd name="T59" fmla="*/ 2147483647 h 195"/>
                <a:gd name="T60" fmla="*/ 2147483647 w 408"/>
                <a:gd name="T61" fmla="*/ 2147483647 h 195"/>
                <a:gd name="T62" fmla="*/ 2147483647 w 408"/>
                <a:gd name="T63" fmla="*/ 2147483647 h 195"/>
                <a:gd name="T64" fmla="*/ 2147483647 w 408"/>
                <a:gd name="T65" fmla="*/ 2147483647 h 195"/>
                <a:gd name="T66" fmla="*/ 2147483647 w 408"/>
                <a:gd name="T67" fmla="*/ 2147483647 h 195"/>
                <a:gd name="T68" fmla="*/ 2147483647 w 408"/>
                <a:gd name="T69" fmla="*/ 2147483647 h 195"/>
                <a:gd name="T70" fmla="*/ 2147483647 w 408"/>
                <a:gd name="T71" fmla="*/ 2147483647 h 195"/>
                <a:gd name="T72" fmla="*/ 2147483647 w 408"/>
                <a:gd name="T73" fmla="*/ 2147483647 h 195"/>
                <a:gd name="T74" fmla="*/ 2147483647 w 408"/>
                <a:gd name="T75" fmla="*/ 2147483647 h 195"/>
                <a:gd name="T76" fmla="*/ 2147483647 w 408"/>
                <a:gd name="T77" fmla="*/ 2147483647 h 195"/>
                <a:gd name="T78" fmla="*/ 2147483647 w 408"/>
                <a:gd name="T79" fmla="*/ 2147483647 h 195"/>
                <a:gd name="T80" fmla="*/ 2147483647 w 408"/>
                <a:gd name="T81" fmla="*/ 2147483647 h 195"/>
                <a:gd name="T82" fmla="*/ 2147483647 w 408"/>
                <a:gd name="T83" fmla="*/ 2147483647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8"/>
                <a:gd name="T127" fmla="*/ 0 h 195"/>
                <a:gd name="T128" fmla="*/ 408 w 408"/>
                <a:gd name="T129" fmla="*/ 195 h 1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2540" cap="rnd">
              <a:solidFill>
                <a:srgbClr val="FFFFFF"/>
              </a:solidFill>
              <a:round/>
              <a:headEnd type="none" w="sm" len="sm"/>
              <a:tailEnd type="none" w="sm" len="sm"/>
            </a:ln>
          </p:spPr>
          <p:txBody>
            <a:bodyPr/>
            <a:lstStyle/>
            <a:p>
              <a:endParaRPr lang="de-CH"/>
            </a:p>
          </p:txBody>
        </p:sp>
        <p:sp>
          <p:nvSpPr>
            <p:cNvPr id="56" name="Freeform 60"/>
            <p:cNvSpPr>
              <a:spLocks/>
            </p:cNvSpPr>
            <p:nvPr/>
          </p:nvSpPr>
          <p:spPr bwMode="gray">
            <a:xfrm>
              <a:off x="4824413" y="1958975"/>
              <a:ext cx="258762" cy="569913"/>
            </a:xfrm>
            <a:custGeom>
              <a:avLst/>
              <a:gdLst>
                <a:gd name="T0" fmla="*/ 2147483647 w 141"/>
                <a:gd name="T1" fmla="*/ 2147483647 h 308"/>
                <a:gd name="T2" fmla="*/ 2147483647 w 141"/>
                <a:gd name="T3" fmla="*/ 2147483647 h 308"/>
                <a:gd name="T4" fmla="*/ 2147483647 w 141"/>
                <a:gd name="T5" fmla="*/ 2147483647 h 308"/>
                <a:gd name="T6" fmla="*/ 2147483647 w 141"/>
                <a:gd name="T7" fmla="*/ 2147483647 h 308"/>
                <a:gd name="T8" fmla="*/ 2147483647 w 141"/>
                <a:gd name="T9" fmla="*/ 2147483647 h 308"/>
                <a:gd name="T10" fmla="*/ 2147483647 w 141"/>
                <a:gd name="T11" fmla="*/ 2147483647 h 308"/>
                <a:gd name="T12" fmla="*/ 2147483647 w 141"/>
                <a:gd name="T13" fmla="*/ 2147483647 h 308"/>
                <a:gd name="T14" fmla="*/ 2147483647 w 141"/>
                <a:gd name="T15" fmla="*/ 2147483647 h 308"/>
                <a:gd name="T16" fmla="*/ 2147483647 w 141"/>
                <a:gd name="T17" fmla="*/ 2147483647 h 308"/>
                <a:gd name="T18" fmla="*/ 2147483647 w 141"/>
                <a:gd name="T19" fmla="*/ 2147483647 h 308"/>
                <a:gd name="T20" fmla="*/ 2147483647 w 141"/>
                <a:gd name="T21" fmla="*/ 2147483647 h 308"/>
                <a:gd name="T22" fmla="*/ 2147483647 w 141"/>
                <a:gd name="T23" fmla="*/ 2147483647 h 308"/>
                <a:gd name="T24" fmla="*/ 2147483647 w 141"/>
                <a:gd name="T25" fmla="*/ 2147483647 h 308"/>
                <a:gd name="T26" fmla="*/ 2147483647 w 141"/>
                <a:gd name="T27" fmla="*/ 2147483647 h 308"/>
                <a:gd name="T28" fmla="*/ 2147483647 w 141"/>
                <a:gd name="T29" fmla="*/ 2147483647 h 308"/>
                <a:gd name="T30" fmla="*/ 2147483647 w 141"/>
                <a:gd name="T31" fmla="*/ 2147483647 h 308"/>
                <a:gd name="T32" fmla="*/ 2147483647 w 141"/>
                <a:gd name="T33" fmla="*/ 2147483647 h 308"/>
                <a:gd name="T34" fmla="*/ 2147483647 w 141"/>
                <a:gd name="T35" fmla="*/ 2147483647 h 308"/>
                <a:gd name="T36" fmla="*/ 2147483647 w 141"/>
                <a:gd name="T37" fmla="*/ 2147483647 h 308"/>
                <a:gd name="T38" fmla="*/ 2147483647 w 141"/>
                <a:gd name="T39" fmla="*/ 2147483647 h 308"/>
                <a:gd name="T40" fmla="*/ 2147483647 w 141"/>
                <a:gd name="T41" fmla="*/ 2147483647 h 308"/>
                <a:gd name="T42" fmla="*/ 2147483647 w 141"/>
                <a:gd name="T43" fmla="*/ 2147483647 h 308"/>
                <a:gd name="T44" fmla="*/ 2147483647 w 141"/>
                <a:gd name="T45" fmla="*/ 2147483647 h 308"/>
                <a:gd name="T46" fmla="*/ 2147483647 w 141"/>
                <a:gd name="T47" fmla="*/ 2147483647 h 308"/>
                <a:gd name="T48" fmla="*/ 0 w 141"/>
                <a:gd name="T49" fmla="*/ 2147483647 h 308"/>
                <a:gd name="T50" fmla="*/ 2147483647 w 141"/>
                <a:gd name="T51" fmla="*/ 2147483647 h 308"/>
                <a:gd name="T52" fmla="*/ 2147483647 w 141"/>
                <a:gd name="T53" fmla="*/ 2147483647 h 308"/>
                <a:gd name="T54" fmla="*/ 2147483647 w 141"/>
                <a:gd name="T55" fmla="*/ 2147483647 h 308"/>
                <a:gd name="T56" fmla="*/ 2147483647 w 141"/>
                <a:gd name="T57" fmla="*/ 2147483647 h 308"/>
                <a:gd name="T58" fmla="*/ 2147483647 w 141"/>
                <a:gd name="T59" fmla="*/ 2147483647 h 308"/>
                <a:gd name="T60" fmla="*/ 2147483647 w 141"/>
                <a:gd name="T61" fmla="*/ 0 h 308"/>
                <a:gd name="T62" fmla="*/ 2147483647 w 141"/>
                <a:gd name="T63" fmla="*/ 2147483647 h 308"/>
                <a:gd name="T64" fmla="*/ 2147483647 w 141"/>
                <a:gd name="T65" fmla="*/ 2147483647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308"/>
                <a:gd name="T101" fmla="*/ 141 w 141"/>
                <a:gd name="T102" fmla="*/ 308 h 3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2540" cap="rnd">
              <a:solidFill>
                <a:srgbClr val="FFFFFF"/>
              </a:solidFill>
              <a:round/>
              <a:headEnd type="none" w="sm" len="sm"/>
              <a:tailEnd type="none" w="sm" len="sm"/>
            </a:ln>
          </p:spPr>
          <p:txBody>
            <a:bodyPr/>
            <a:lstStyle/>
            <a:p>
              <a:endParaRPr lang="de-CH"/>
            </a:p>
          </p:txBody>
        </p:sp>
        <p:sp>
          <p:nvSpPr>
            <p:cNvPr id="57" name="Freeform 61"/>
            <p:cNvSpPr>
              <a:spLocks/>
            </p:cNvSpPr>
            <p:nvPr/>
          </p:nvSpPr>
          <p:spPr bwMode="gray">
            <a:xfrm>
              <a:off x="4886325" y="2690813"/>
              <a:ext cx="227013" cy="198437"/>
            </a:xfrm>
            <a:custGeom>
              <a:avLst/>
              <a:gdLst>
                <a:gd name="T0" fmla="*/ 2147483647 w 123"/>
                <a:gd name="T1" fmla="*/ 2147483647 h 107"/>
                <a:gd name="T2" fmla="*/ 2147483647 w 123"/>
                <a:gd name="T3" fmla="*/ 2147483647 h 107"/>
                <a:gd name="T4" fmla="*/ 2147483647 w 123"/>
                <a:gd name="T5" fmla="*/ 2147483647 h 107"/>
                <a:gd name="T6" fmla="*/ 2147483647 w 123"/>
                <a:gd name="T7" fmla="*/ 2147483647 h 107"/>
                <a:gd name="T8" fmla="*/ 2147483647 w 123"/>
                <a:gd name="T9" fmla="*/ 2147483647 h 107"/>
                <a:gd name="T10" fmla="*/ 2147483647 w 123"/>
                <a:gd name="T11" fmla="*/ 2147483647 h 107"/>
                <a:gd name="T12" fmla="*/ 2147483647 w 123"/>
                <a:gd name="T13" fmla="*/ 2147483647 h 107"/>
                <a:gd name="T14" fmla="*/ 2147483647 w 123"/>
                <a:gd name="T15" fmla="*/ 2147483647 h 107"/>
                <a:gd name="T16" fmla="*/ 2147483647 w 123"/>
                <a:gd name="T17" fmla="*/ 2147483647 h 107"/>
                <a:gd name="T18" fmla="*/ 2147483647 w 123"/>
                <a:gd name="T19" fmla="*/ 0 h 107"/>
                <a:gd name="T20" fmla="*/ 2147483647 w 123"/>
                <a:gd name="T21" fmla="*/ 2147483647 h 107"/>
                <a:gd name="T22" fmla="*/ 2147483647 w 123"/>
                <a:gd name="T23" fmla="*/ 2147483647 h 107"/>
                <a:gd name="T24" fmla="*/ 2147483647 w 123"/>
                <a:gd name="T25" fmla="*/ 2147483647 h 107"/>
                <a:gd name="T26" fmla="*/ 2147483647 w 123"/>
                <a:gd name="T27" fmla="*/ 2147483647 h 107"/>
                <a:gd name="T28" fmla="*/ 2147483647 w 123"/>
                <a:gd name="T29" fmla="*/ 2147483647 h 107"/>
                <a:gd name="T30" fmla="*/ 2147483647 w 123"/>
                <a:gd name="T31" fmla="*/ 2147483647 h 107"/>
                <a:gd name="T32" fmla="*/ 0 w 123"/>
                <a:gd name="T33" fmla="*/ 2147483647 h 107"/>
                <a:gd name="T34" fmla="*/ 2147483647 w 123"/>
                <a:gd name="T35" fmla="*/ 2147483647 h 107"/>
                <a:gd name="T36" fmla="*/ 0 w 123"/>
                <a:gd name="T37" fmla="*/ 2147483647 h 107"/>
                <a:gd name="T38" fmla="*/ 0 w 123"/>
                <a:gd name="T39" fmla="*/ 2147483647 h 107"/>
                <a:gd name="T40" fmla="*/ 2147483647 w 123"/>
                <a:gd name="T41" fmla="*/ 2147483647 h 107"/>
                <a:gd name="T42" fmla="*/ 2147483647 w 123"/>
                <a:gd name="T43" fmla="*/ 2147483647 h 107"/>
                <a:gd name="T44" fmla="*/ 2147483647 w 123"/>
                <a:gd name="T45" fmla="*/ 2147483647 h 107"/>
                <a:gd name="T46" fmla="*/ 2147483647 w 123"/>
                <a:gd name="T47" fmla="*/ 2147483647 h 107"/>
                <a:gd name="T48" fmla="*/ 2147483647 w 123"/>
                <a:gd name="T49" fmla="*/ 2147483647 h 107"/>
                <a:gd name="T50" fmla="*/ 2147483647 w 123"/>
                <a:gd name="T51" fmla="*/ 2147483647 h 107"/>
                <a:gd name="T52" fmla="*/ 2147483647 w 123"/>
                <a:gd name="T53" fmla="*/ 2147483647 h 107"/>
                <a:gd name="T54" fmla="*/ 2147483647 w 123"/>
                <a:gd name="T55" fmla="*/ 2147483647 h 107"/>
                <a:gd name="T56" fmla="*/ 2147483647 w 123"/>
                <a:gd name="T57" fmla="*/ 2147483647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107"/>
                <a:gd name="T89" fmla="*/ 123 w 12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2540" cap="rnd">
              <a:solidFill>
                <a:srgbClr val="FFFFFF"/>
              </a:solidFill>
              <a:round/>
              <a:headEnd type="none" w="sm" len="sm"/>
              <a:tailEnd type="none" w="sm" len="sm"/>
            </a:ln>
          </p:spPr>
          <p:txBody>
            <a:bodyPr/>
            <a:lstStyle/>
            <a:p>
              <a:endParaRPr lang="de-CH"/>
            </a:p>
          </p:txBody>
        </p:sp>
        <p:sp>
          <p:nvSpPr>
            <p:cNvPr id="58" name="Freeform 62"/>
            <p:cNvSpPr>
              <a:spLocks/>
            </p:cNvSpPr>
            <p:nvPr/>
          </p:nvSpPr>
          <p:spPr bwMode="gray">
            <a:xfrm>
              <a:off x="4857750" y="2854325"/>
              <a:ext cx="431800" cy="287338"/>
            </a:xfrm>
            <a:custGeom>
              <a:avLst/>
              <a:gdLst>
                <a:gd name="T0" fmla="*/ 2147483647 w 235"/>
                <a:gd name="T1" fmla="*/ 2147483647 h 155"/>
                <a:gd name="T2" fmla="*/ 2147483647 w 235"/>
                <a:gd name="T3" fmla="*/ 2147483647 h 155"/>
                <a:gd name="T4" fmla="*/ 2147483647 w 235"/>
                <a:gd name="T5" fmla="*/ 2147483647 h 155"/>
                <a:gd name="T6" fmla="*/ 2147483647 w 235"/>
                <a:gd name="T7" fmla="*/ 2147483647 h 155"/>
                <a:gd name="T8" fmla="*/ 2147483647 w 235"/>
                <a:gd name="T9" fmla="*/ 2147483647 h 155"/>
                <a:gd name="T10" fmla="*/ 2147483647 w 235"/>
                <a:gd name="T11" fmla="*/ 2147483647 h 155"/>
                <a:gd name="T12" fmla="*/ 2147483647 w 235"/>
                <a:gd name="T13" fmla="*/ 2147483647 h 155"/>
                <a:gd name="T14" fmla="*/ 2147483647 w 235"/>
                <a:gd name="T15" fmla="*/ 2147483647 h 155"/>
                <a:gd name="T16" fmla="*/ 2147483647 w 235"/>
                <a:gd name="T17" fmla="*/ 2147483647 h 155"/>
                <a:gd name="T18" fmla="*/ 2147483647 w 235"/>
                <a:gd name="T19" fmla="*/ 2147483647 h 155"/>
                <a:gd name="T20" fmla="*/ 2147483647 w 235"/>
                <a:gd name="T21" fmla="*/ 2147483647 h 155"/>
                <a:gd name="T22" fmla="*/ 2147483647 w 235"/>
                <a:gd name="T23" fmla="*/ 2147483647 h 155"/>
                <a:gd name="T24" fmla="*/ 2147483647 w 235"/>
                <a:gd name="T25" fmla="*/ 2147483647 h 155"/>
                <a:gd name="T26" fmla="*/ 0 w 235"/>
                <a:gd name="T27" fmla="*/ 2147483647 h 155"/>
                <a:gd name="T28" fmla="*/ 2147483647 w 235"/>
                <a:gd name="T29" fmla="*/ 2147483647 h 155"/>
                <a:gd name="T30" fmla="*/ 2147483647 w 235"/>
                <a:gd name="T31" fmla="*/ 2147483647 h 155"/>
                <a:gd name="T32" fmla="*/ 2147483647 w 235"/>
                <a:gd name="T33" fmla="*/ 2147483647 h 155"/>
                <a:gd name="T34" fmla="*/ 2147483647 w 235"/>
                <a:gd name="T35" fmla="*/ 2147483647 h 155"/>
                <a:gd name="T36" fmla="*/ 2147483647 w 235"/>
                <a:gd name="T37" fmla="*/ 2147483647 h 155"/>
                <a:gd name="T38" fmla="*/ 2147483647 w 235"/>
                <a:gd name="T39" fmla="*/ 2147483647 h 155"/>
                <a:gd name="T40" fmla="*/ 2147483647 w 235"/>
                <a:gd name="T41" fmla="*/ 2147483647 h 155"/>
                <a:gd name="T42" fmla="*/ 2147483647 w 235"/>
                <a:gd name="T43" fmla="*/ 2147483647 h 155"/>
                <a:gd name="T44" fmla="*/ 2147483647 w 235"/>
                <a:gd name="T45" fmla="*/ 2147483647 h 155"/>
                <a:gd name="T46" fmla="*/ 2147483647 w 235"/>
                <a:gd name="T47" fmla="*/ 2147483647 h 155"/>
                <a:gd name="T48" fmla="*/ 2147483647 w 235"/>
                <a:gd name="T49" fmla="*/ 2147483647 h 155"/>
                <a:gd name="T50" fmla="*/ 2147483647 w 235"/>
                <a:gd name="T51" fmla="*/ 0 h 155"/>
                <a:gd name="T52" fmla="*/ 2147483647 w 235"/>
                <a:gd name="T53" fmla="*/ 0 h 155"/>
                <a:gd name="T54" fmla="*/ 2147483647 w 235"/>
                <a:gd name="T55" fmla="*/ 0 h 155"/>
                <a:gd name="T56" fmla="*/ 2147483647 w 235"/>
                <a:gd name="T57" fmla="*/ 2147483647 h 155"/>
                <a:gd name="T58" fmla="*/ 2147483647 w 235"/>
                <a:gd name="T59" fmla="*/ 2147483647 h 155"/>
                <a:gd name="T60" fmla="*/ 2147483647 w 235"/>
                <a:gd name="T61" fmla="*/ 2147483647 h 155"/>
                <a:gd name="T62" fmla="*/ 2147483647 w 235"/>
                <a:gd name="T63" fmla="*/ 2147483647 h 155"/>
                <a:gd name="T64" fmla="*/ 2147483647 w 235"/>
                <a:gd name="T65" fmla="*/ 2147483647 h 155"/>
                <a:gd name="T66" fmla="*/ 2147483647 w 235"/>
                <a:gd name="T67" fmla="*/ 2147483647 h 155"/>
                <a:gd name="T68" fmla="*/ 2147483647 w 235"/>
                <a:gd name="T69" fmla="*/ 2147483647 h 155"/>
                <a:gd name="T70" fmla="*/ 2147483647 w 235"/>
                <a:gd name="T71" fmla="*/ 2147483647 h 155"/>
                <a:gd name="T72" fmla="*/ 2147483647 w 235"/>
                <a:gd name="T73" fmla="*/ 2147483647 h 155"/>
                <a:gd name="T74" fmla="*/ 2147483647 w 235"/>
                <a:gd name="T75" fmla="*/ 2147483647 h 155"/>
                <a:gd name="T76" fmla="*/ 2147483647 w 235"/>
                <a:gd name="T77" fmla="*/ 2147483647 h 155"/>
                <a:gd name="T78" fmla="*/ 2147483647 w 235"/>
                <a:gd name="T79" fmla="*/ 2147483647 h 155"/>
                <a:gd name="T80" fmla="*/ 2147483647 w 235"/>
                <a:gd name="T81" fmla="*/ 2147483647 h 155"/>
                <a:gd name="T82" fmla="*/ 2147483647 w 235"/>
                <a:gd name="T83" fmla="*/ 2147483647 h 155"/>
                <a:gd name="T84" fmla="*/ 2147483647 w 235"/>
                <a:gd name="T85" fmla="*/ 2147483647 h 155"/>
                <a:gd name="T86" fmla="*/ 2147483647 w 235"/>
                <a:gd name="T87" fmla="*/ 2147483647 h 155"/>
                <a:gd name="T88" fmla="*/ 2147483647 w 235"/>
                <a:gd name="T89" fmla="*/ 2147483647 h 155"/>
                <a:gd name="T90" fmla="*/ 2147483647 w 235"/>
                <a:gd name="T91" fmla="*/ 2147483647 h 155"/>
                <a:gd name="T92" fmla="*/ 2147483647 w 235"/>
                <a:gd name="T93" fmla="*/ 2147483647 h 155"/>
                <a:gd name="T94" fmla="*/ 2147483647 w 235"/>
                <a:gd name="T95" fmla="*/ 2147483647 h 155"/>
                <a:gd name="T96" fmla="*/ 2147483647 w 235"/>
                <a:gd name="T97" fmla="*/ 2147483647 h 155"/>
                <a:gd name="T98" fmla="*/ 2147483647 w 235"/>
                <a:gd name="T99" fmla="*/ 2147483647 h 155"/>
                <a:gd name="T100" fmla="*/ 2147483647 w 235"/>
                <a:gd name="T101" fmla="*/ 2147483647 h 155"/>
                <a:gd name="T102" fmla="*/ 2147483647 w 235"/>
                <a:gd name="T103" fmla="*/ 2147483647 h 155"/>
                <a:gd name="T104" fmla="*/ 2147483647 w 235"/>
                <a:gd name="T105" fmla="*/ 2147483647 h 155"/>
                <a:gd name="T106" fmla="*/ 2147483647 w 235"/>
                <a:gd name="T107" fmla="*/ 2147483647 h 155"/>
                <a:gd name="T108" fmla="*/ 2147483647 w 235"/>
                <a:gd name="T109" fmla="*/ 2147483647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5"/>
                <a:gd name="T166" fmla="*/ 0 h 155"/>
                <a:gd name="T167" fmla="*/ 235 w 235"/>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2540" cap="rnd">
              <a:solidFill>
                <a:srgbClr val="FFFFFF"/>
              </a:solidFill>
              <a:round/>
              <a:headEnd type="none" w="sm" len="sm"/>
              <a:tailEnd type="none" w="sm" len="sm"/>
            </a:ln>
          </p:spPr>
          <p:txBody>
            <a:bodyPr/>
            <a:lstStyle/>
            <a:p>
              <a:endParaRPr lang="de-CH"/>
            </a:p>
          </p:txBody>
        </p:sp>
        <p:sp>
          <p:nvSpPr>
            <p:cNvPr id="59" name="Freeform 63"/>
            <p:cNvSpPr>
              <a:spLocks/>
            </p:cNvSpPr>
            <p:nvPr/>
          </p:nvSpPr>
          <p:spPr bwMode="gray">
            <a:xfrm>
              <a:off x="4840288" y="2619375"/>
              <a:ext cx="168275" cy="104775"/>
            </a:xfrm>
            <a:custGeom>
              <a:avLst/>
              <a:gdLst>
                <a:gd name="T0" fmla="*/ 2147483647 w 91"/>
                <a:gd name="T1" fmla="*/ 0 h 57"/>
                <a:gd name="T2" fmla="*/ 2147483647 w 91"/>
                <a:gd name="T3" fmla="*/ 2147483647 h 57"/>
                <a:gd name="T4" fmla="*/ 2147483647 w 91"/>
                <a:gd name="T5" fmla="*/ 2147483647 h 57"/>
                <a:gd name="T6" fmla="*/ 2147483647 w 91"/>
                <a:gd name="T7" fmla="*/ 2147483647 h 57"/>
                <a:gd name="T8" fmla="*/ 2147483647 w 91"/>
                <a:gd name="T9" fmla="*/ 2147483647 h 57"/>
                <a:gd name="T10" fmla="*/ 0 w 91"/>
                <a:gd name="T11" fmla="*/ 2147483647 h 57"/>
                <a:gd name="T12" fmla="*/ 0 w 91"/>
                <a:gd name="T13" fmla="*/ 2147483647 h 57"/>
                <a:gd name="T14" fmla="*/ 2147483647 w 91"/>
                <a:gd name="T15" fmla="*/ 2147483647 h 57"/>
                <a:gd name="T16" fmla="*/ 2147483647 w 91"/>
                <a:gd name="T17" fmla="*/ 2147483647 h 57"/>
                <a:gd name="T18" fmla="*/ 2147483647 w 91"/>
                <a:gd name="T19" fmla="*/ 2147483647 h 57"/>
                <a:gd name="T20" fmla="*/ 2147483647 w 91"/>
                <a:gd name="T21" fmla="*/ 2147483647 h 57"/>
                <a:gd name="T22" fmla="*/ 2147483647 w 91"/>
                <a:gd name="T23" fmla="*/ 2147483647 h 57"/>
                <a:gd name="T24" fmla="*/ 2147483647 w 91"/>
                <a:gd name="T25" fmla="*/ 2147483647 h 57"/>
                <a:gd name="T26" fmla="*/ 2147483647 w 91"/>
                <a:gd name="T27" fmla="*/ 2147483647 h 57"/>
                <a:gd name="T28" fmla="*/ 2147483647 w 91"/>
                <a:gd name="T29" fmla="*/ 0 h 57"/>
                <a:gd name="T30" fmla="*/ 2147483647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
                <a:gd name="T49" fmla="*/ 0 h 57"/>
                <a:gd name="T50" fmla="*/ 91 w 91"/>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2540" cap="rnd">
              <a:solidFill>
                <a:srgbClr val="FFFFFF"/>
              </a:solidFill>
              <a:round/>
              <a:headEnd/>
              <a:tailEnd/>
            </a:ln>
          </p:spPr>
          <p:txBody>
            <a:bodyPr/>
            <a:lstStyle/>
            <a:p>
              <a:endParaRPr lang="de-CH"/>
            </a:p>
          </p:txBody>
        </p:sp>
        <p:sp>
          <p:nvSpPr>
            <p:cNvPr id="60" name="Freeform 64"/>
            <p:cNvSpPr>
              <a:spLocks/>
            </p:cNvSpPr>
            <p:nvPr/>
          </p:nvSpPr>
          <p:spPr bwMode="gray">
            <a:xfrm>
              <a:off x="4840288" y="2690813"/>
              <a:ext cx="138112" cy="107950"/>
            </a:xfrm>
            <a:custGeom>
              <a:avLst/>
              <a:gdLst>
                <a:gd name="T0" fmla="*/ 0 w 75"/>
                <a:gd name="T1" fmla="*/ 2147483647 h 58"/>
                <a:gd name="T2" fmla="*/ 0 w 75"/>
                <a:gd name="T3" fmla="*/ 2147483647 h 58"/>
                <a:gd name="T4" fmla="*/ 0 w 75"/>
                <a:gd name="T5" fmla="*/ 2147483647 h 58"/>
                <a:gd name="T6" fmla="*/ 2147483647 w 75"/>
                <a:gd name="T7" fmla="*/ 0 h 58"/>
                <a:gd name="T8" fmla="*/ 2147483647 w 75"/>
                <a:gd name="T9" fmla="*/ 0 h 58"/>
                <a:gd name="T10" fmla="*/ 2147483647 w 75"/>
                <a:gd name="T11" fmla="*/ 2147483647 h 58"/>
                <a:gd name="T12" fmla="*/ 2147483647 w 75"/>
                <a:gd name="T13" fmla="*/ 2147483647 h 58"/>
                <a:gd name="T14" fmla="*/ 2147483647 w 75"/>
                <a:gd name="T15" fmla="*/ 2147483647 h 58"/>
                <a:gd name="T16" fmla="*/ 2147483647 w 75"/>
                <a:gd name="T17" fmla="*/ 2147483647 h 58"/>
                <a:gd name="T18" fmla="*/ 2147483647 w 75"/>
                <a:gd name="T19" fmla="*/ 2147483647 h 58"/>
                <a:gd name="T20" fmla="*/ 2147483647 w 75"/>
                <a:gd name="T21" fmla="*/ 2147483647 h 58"/>
                <a:gd name="T22" fmla="*/ 2147483647 w 75"/>
                <a:gd name="T23" fmla="*/ 2147483647 h 58"/>
                <a:gd name="T24" fmla="*/ 2147483647 w 75"/>
                <a:gd name="T25" fmla="*/ 2147483647 h 58"/>
                <a:gd name="T26" fmla="*/ 2147483647 w 75"/>
                <a:gd name="T27" fmla="*/ 2147483647 h 58"/>
                <a:gd name="T28" fmla="*/ 0 w 75"/>
                <a:gd name="T29" fmla="*/ 2147483647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58"/>
                <a:gd name="T47" fmla="*/ 75 w 75"/>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2540" cap="rnd">
              <a:solidFill>
                <a:srgbClr val="FFFFFF"/>
              </a:solidFill>
              <a:round/>
              <a:headEnd type="none" w="sm" len="sm"/>
              <a:tailEnd type="none" w="sm" len="sm"/>
            </a:ln>
          </p:spPr>
          <p:txBody>
            <a:bodyPr/>
            <a:lstStyle/>
            <a:p>
              <a:endParaRPr lang="de-CH"/>
            </a:p>
          </p:txBody>
        </p:sp>
        <p:sp>
          <p:nvSpPr>
            <p:cNvPr id="61" name="Freeform 65"/>
            <p:cNvSpPr>
              <a:spLocks/>
            </p:cNvSpPr>
            <p:nvPr/>
          </p:nvSpPr>
          <p:spPr bwMode="gray">
            <a:xfrm>
              <a:off x="4900613" y="2554288"/>
              <a:ext cx="107950" cy="79375"/>
            </a:xfrm>
            <a:custGeom>
              <a:avLst/>
              <a:gdLst>
                <a:gd name="T0" fmla="*/ 2147483647 w 59"/>
                <a:gd name="T1" fmla="*/ 2147483647 h 42"/>
                <a:gd name="T2" fmla="*/ 0 w 59"/>
                <a:gd name="T3" fmla="*/ 2147483647 h 42"/>
                <a:gd name="T4" fmla="*/ 0 w 59"/>
                <a:gd name="T5" fmla="*/ 2147483647 h 42"/>
                <a:gd name="T6" fmla="*/ 2147483647 w 59"/>
                <a:gd name="T7" fmla="*/ 0 h 42"/>
                <a:gd name="T8" fmla="*/ 2147483647 w 59"/>
                <a:gd name="T9" fmla="*/ 0 h 42"/>
                <a:gd name="T10" fmla="*/ 2147483647 w 59"/>
                <a:gd name="T11" fmla="*/ 2147483647 h 42"/>
                <a:gd name="T12" fmla="*/ 2147483647 w 59"/>
                <a:gd name="T13" fmla="*/ 2147483647 h 42"/>
                <a:gd name="T14" fmla="*/ 2147483647 w 59"/>
                <a:gd name="T15" fmla="*/ 2147483647 h 42"/>
                <a:gd name="T16" fmla="*/ 2147483647 w 59"/>
                <a:gd name="T17" fmla="*/ 2147483647 h 42"/>
                <a:gd name="T18" fmla="*/ 2147483647 w 59"/>
                <a:gd name="T19" fmla="*/ 2147483647 h 42"/>
                <a:gd name="T20" fmla="*/ 2147483647 w 59"/>
                <a:gd name="T21" fmla="*/ 2147483647 h 42"/>
                <a:gd name="T22" fmla="*/ 2147483647 w 59"/>
                <a:gd name="T23" fmla="*/ 2147483647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42"/>
                <a:gd name="T38" fmla="*/ 59 w 5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2540" cap="rnd">
              <a:solidFill>
                <a:srgbClr val="FFFFFF"/>
              </a:solidFill>
              <a:round/>
              <a:headEnd/>
              <a:tailEnd/>
            </a:ln>
          </p:spPr>
          <p:txBody>
            <a:bodyPr/>
            <a:lstStyle/>
            <a:p>
              <a:endParaRPr lang="de-CH"/>
            </a:p>
          </p:txBody>
        </p:sp>
        <p:sp>
          <p:nvSpPr>
            <p:cNvPr id="62" name="Freeform 66"/>
            <p:cNvSpPr>
              <a:spLocks/>
            </p:cNvSpPr>
            <p:nvPr/>
          </p:nvSpPr>
          <p:spPr bwMode="gray">
            <a:xfrm>
              <a:off x="4795838" y="2738438"/>
              <a:ext cx="76200" cy="42862"/>
            </a:xfrm>
            <a:custGeom>
              <a:avLst/>
              <a:gdLst>
                <a:gd name="T0" fmla="*/ 2147483647 w 41"/>
                <a:gd name="T1" fmla="*/ 0 h 23"/>
                <a:gd name="T2" fmla="*/ 2147483647 w 41"/>
                <a:gd name="T3" fmla="*/ 2147483647 h 23"/>
                <a:gd name="T4" fmla="*/ 2147483647 w 41"/>
                <a:gd name="T5" fmla="*/ 2147483647 h 23"/>
                <a:gd name="T6" fmla="*/ 0 w 41"/>
                <a:gd name="T7" fmla="*/ 2147483647 h 23"/>
                <a:gd name="T8" fmla="*/ 2147483647 w 41"/>
                <a:gd name="T9" fmla="*/ 2147483647 h 23"/>
                <a:gd name="T10" fmla="*/ 2147483647 w 41"/>
                <a:gd name="T11" fmla="*/ 0 h 23"/>
                <a:gd name="T12" fmla="*/ 2147483647 w 41"/>
                <a:gd name="T13" fmla="*/ 0 h 23"/>
                <a:gd name="T14" fmla="*/ 0 60000 65536"/>
                <a:gd name="T15" fmla="*/ 0 60000 65536"/>
                <a:gd name="T16" fmla="*/ 0 60000 65536"/>
                <a:gd name="T17" fmla="*/ 0 60000 65536"/>
                <a:gd name="T18" fmla="*/ 0 60000 65536"/>
                <a:gd name="T19" fmla="*/ 0 60000 65536"/>
                <a:gd name="T20" fmla="*/ 0 60000 65536"/>
                <a:gd name="T21" fmla="*/ 0 w 41"/>
                <a:gd name="T22" fmla="*/ 0 h 23"/>
                <a:gd name="T23" fmla="*/ 41 w 4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3">
                  <a:moveTo>
                    <a:pt x="40" y="0"/>
                  </a:moveTo>
                  <a:lnTo>
                    <a:pt x="40" y="22"/>
                  </a:lnTo>
                  <a:lnTo>
                    <a:pt x="24" y="22"/>
                  </a:lnTo>
                  <a:lnTo>
                    <a:pt x="0" y="16"/>
                  </a:lnTo>
                  <a:lnTo>
                    <a:pt x="15" y="7"/>
                  </a:lnTo>
                  <a:lnTo>
                    <a:pt x="24" y="0"/>
                  </a:lnTo>
                  <a:lnTo>
                    <a:pt x="40" y="0"/>
                  </a:lnTo>
                </a:path>
              </a:pathLst>
            </a:custGeom>
            <a:grpFill/>
            <a:ln w="2540" cap="rnd">
              <a:solidFill>
                <a:srgbClr val="FFFFFF"/>
              </a:solidFill>
              <a:round/>
              <a:headEnd/>
              <a:tailEnd/>
            </a:ln>
          </p:spPr>
          <p:txBody>
            <a:bodyPr/>
            <a:lstStyle/>
            <a:p>
              <a:endParaRPr lang="de-CH"/>
            </a:p>
          </p:txBody>
        </p:sp>
        <p:sp>
          <p:nvSpPr>
            <p:cNvPr id="63" name="Freeform 67"/>
            <p:cNvSpPr>
              <a:spLocks/>
            </p:cNvSpPr>
            <p:nvPr/>
          </p:nvSpPr>
          <p:spPr bwMode="gray">
            <a:xfrm>
              <a:off x="5275263" y="3168650"/>
              <a:ext cx="165100" cy="61913"/>
            </a:xfrm>
            <a:custGeom>
              <a:avLst/>
              <a:gdLst>
                <a:gd name="T0" fmla="*/ 2147483647 w 89"/>
                <a:gd name="T1" fmla="*/ 2147483647 h 33"/>
                <a:gd name="T2" fmla="*/ 2147483647 w 89"/>
                <a:gd name="T3" fmla="*/ 2147483647 h 33"/>
                <a:gd name="T4" fmla="*/ 2147483647 w 89"/>
                <a:gd name="T5" fmla="*/ 2147483647 h 33"/>
                <a:gd name="T6" fmla="*/ 0 w 89"/>
                <a:gd name="T7" fmla="*/ 0 h 33"/>
                <a:gd name="T8" fmla="*/ 2147483647 w 89"/>
                <a:gd name="T9" fmla="*/ 0 h 33"/>
                <a:gd name="T10" fmla="*/ 2147483647 w 89"/>
                <a:gd name="T11" fmla="*/ 2147483647 h 33"/>
                <a:gd name="T12" fmla="*/ 2147483647 w 89"/>
                <a:gd name="T13" fmla="*/ 2147483647 h 33"/>
                <a:gd name="T14" fmla="*/ 2147483647 w 89"/>
                <a:gd name="T15" fmla="*/ 2147483647 h 33"/>
                <a:gd name="T16" fmla="*/ 2147483647 w 89"/>
                <a:gd name="T17" fmla="*/ 2147483647 h 33"/>
                <a:gd name="T18" fmla="*/ 2147483647 w 89"/>
                <a:gd name="T19" fmla="*/ 2147483647 h 33"/>
                <a:gd name="T20" fmla="*/ 2147483647 w 89"/>
                <a:gd name="T21" fmla="*/ 2147483647 h 33"/>
                <a:gd name="T22" fmla="*/ 2147483647 w 89"/>
                <a:gd name="T23" fmla="*/ 2147483647 h 33"/>
                <a:gd name="T24" fmla="*/ 2147483647 w 89"/>
                <a:gd name="T25" fmla="*/ 2147483647 h 33"/>
                <a:gd name="T26" fmla="*/ 2147483647 w 89"/>
                <a:gd name="T27" fmla="*/ 2147483647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33"/>
                <a:gd name="T44" fmla="*/ 89 w 89"/>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2540" cap="rnd">
              <a:solidFill>
                <a:srgbClr val="FFFFFF"/>
              </a:solidFill>
              <a:round/>
              <a:headEnd/>
              <a:tailEnd/>
            </a:ln>
          </p:spPr>
          <p:txBody>
            <a:bodyPr/>
            <a:lstStyle/>
            <a:p>
              <a:endParaRPr lang="de-CH"/>
            </a:p>
          </p:txBody>
        </p:sp>
        <p:sp>
          <p:nvSpPr>
            <p:cNvPr id="64" name="Freeform 68"/>
            <p:cNvSpPr>
              <a:spLocks/>
            </p:cNvSpPr>
            <p:nvPr/>
          </p:nvSpPr>
          <p:spPr bwMode="gray">
            <a:xfrm>
              <a:off x="5365750" y="3228975"/>
              <a:ext cx="74613" cy="74613"/>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0 h 41"/>
                <a:gd name="T10" fmla="*/ 0 w 41"/>
                <a:gd name="T11" fmla="*/ 0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1"/>
                <a:gd name="T35" fmla="*/ 41 w 4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2540" cap="rnd">
              <a:solidFill>
                <a:srgbClr val="FFFFFF"/>
              </a:solidFill>
              <a:round/>
              <a:headEnd/>
              <a:tailEnd/>
            </a:ln>
          </p:spPr>
          <p:txBody>
            <a:bodyPr/>
            <a:lstStyle/>
            <a:p>
              <a:endParaRPr lang="de-CH"/>
            </a:p>
          </p:txBody>
        </p:sp>
        <p:sp>
          <p:nvSpPr>
            <p:cNvPr id="65" name="Freeform 69"/>
            <p:cNvSpPr>
              <a:spLocks/>
            </p:cNvSpPr>
            <p:nvPr/>
          </p:nvSpPr>
          <p:spPr bwMode="gray">
            <a:xfrm>
              <a:off x="5395913" y="3271838"/>
              <a:ext cx="31750" cy="31750"/>
            </a:xfrm>
            <a:custGeom>
              <a:avLst/>
              <a:gdLst>
                <a:gd name="T0" fmla="*/ 2147483647 w 17"/>
                <a:gd name="T1" fmla="*/ 2147483647 h 17"/>
                <a:gd name="T2" fmla="*/ 2147483647 w 17"/>
                <a:gd name="T3" fmla="*/ 2147483647 h 17"/>
                <a:gd name="T4" fmla="*/ 0 w 17"/>
                <a:gd name="T5" fmla="*/ 0 h 17"/>
                <a:gd name="T6" fmla="*/ 2147483647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7" y="16"/>
                  </a:lnTo>
                  <a:lnTo>
                    <a:pt x="0" y="0"/>
                  </a:lnTo>
                  <a:lnTo>
                    <a:pt x="16" y="9"/>
                  </a:lnTo>
                  <a:lnTo>
                    <a:pt x="16" y="16"/>
                  </a:lnTo>
                </a:path>
              </a:pathLst>
            </a:custGeom>
            <a:grpFill/>
            <a:ln w="2540" cap="rnd">
              <a:solidFill>
                <a:srgbClr val="FFFFFF"/>
              </a:solidFill>
              <a:round/>
              <a:headEnd/>
              <a:tailEnd/>
            </a:ln>
          </p:spPr>
          <p:txBody>
            <a:bodyPr/>
            <a:lstStyle/>
            <a:p>
              <a:endParaRPr lang="de-CH"/>
            </a:p>
          </p:txBody>
        </p:sp>
        <p:sp>
          <p:nvSpPr>
            <p:cNvPr id="66" name="Freeform 70"/>
            <p:cNvSpPr>
              <a:spLocks/>
            </p:cNvSpPr>
            <p:nvPr/>
          </p:nvSpPr>
          <p:spPr bwMode="gray">
            <a:xfrm>
              <a:off x="5395913" y="3214688"/>
              <a:ext cx="133350" cy="106362"/>
            </a:xfrm>
            <a:custGeom>
              <a:avLst/>
              <a:gdLst>
                <a:gd name="T0" fmla="*/ 2147483647 w 73"/>
                <a:gd name="T1" fmla="*/ 2147483647 h 58"/>
                <a:gd name="T2" fmla="*/ 2147483647 w 73"/>
                <a:gd name="T3" fmla="*/ 2147483647 h 58"/>
                <a:gd name="T4" fmla="*/ 2147483647 w 73"/>
                <a:gd name="T5" fmla="*/ 2147483647 h 58"/>
                <a:gd name="T6" fmla="*/ 2147483647 w 73"/>
                <a:gd name="T7" fmla="*/ 2147483647 h 58"/>
                <a:gd name="T8" fmla="*/ 2147483647 w 73"/>
                <a:gd name="T9" fmla="*/ 2147483647 h 58"/>
                <a:gd name="T10" fmla="*/ 2147483647 w 73"/>
                <a:gd name="T11" fmla="*/ 2147483647 h 58"/>
                <a:gd name="T12" fmla="*/ 2147483647 w 73"/>
                <a:gd name="T13" fmla="*/ 2147483647 h 58"/>
                <a:gd name="T14" fmla="*/ 2147483647 w 73"/>
                <a:gd name="T15" fmla="*/ 2147483647 h 58"/>
                <a:gd name="T16" fmla="*/ 2147483647 w 73"/>
                <a:gd name="T17" fmla="*/ 2147483647 h 58"/>
                <a:gd name="T18" fmla="*/ 2147483647 w 73"/>
                <a:gd name="T19" fmla="*/ 2147483647 h 58"/>
                <a:gd name="T20" fmla="*/ 2147483647 w 73"/>
                <a:gd name="T21" fmla="*/ 0 h 58"/>
                <a:gd name="T22" fmla="*/ 2147483647 w 73"/>
                <a:gd name="T23" fmla="*/ 2147483647 h 58"/>
                <a:gd name="T24" fmla="*/ 2147483647 w 73"/>
                <a:gd name="T25" fmla="*/ 2147483647 h 58"/>
                <a:gd name="T26" fmla="*/ 2147483647 w 73"/>
                <a:gd name="T27" fmla="*/ 0 h 58"/>
                <a:gd name="T28" fmla="*/ 2147483647 w 73"/>
                <a:gd name="T29" fmla="*/ 0 h 58"/>
                <a:gd name="T30" fmla="*/ 2147483647 w 73"/>
                <a:gd name="T31" fmla="*/ 2147483647 h 58"/>
                <a:gd name="T32" fmla="*/ 2147483647 w 73"/>
                <a:gd name="T33" fmla="*/ 2147483647 h 58"/>
                <a:gd name="T34" fmla="*/ 0 w 73"/>
                <a:gd name="T35" fmla="*/ 2147483647 h 58"/>
                <a:gd name="T36" fmla="*/ 2147483647 w 73"/>
                <a:gd name="T37" fmla="*/ 2147483647 h 58"/>
                <a:gd name="T38" fmla="*/ 2147483647 w 73"/>
                <a:gd name="T39" fmla="*/ 2147483647 h 58"/>
                <a:gd name="T40" fmla="*/ 2147483647 w 73"/>
                <a:gd name="T41" fmla="*/ 2147483647 h 58"/>
                <a:gd name="T42" fmla="*/ 2147483647 w 73"/>
                <a:gd name="T43" fmla="*/ 2147483647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
                <a:gd name="T67" fmla="*/ 0 h 58"/>
                <a:gd name="T68" fmla="*/ 73 w 7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2540" cap="rnd">
              <a:solidFill>
                <a:srgbClr val="FFFFFF"/>
              </a:solidFill>
              <a:round/>
              <a:headEnd type="none" w="sm" len="sm"/>
              <a:tailEnd type="none" w="sm" len="sm"/>
            </a:ln>
          </p:spPr>
          <p:txBody>
            <a:bodyPr/>
            <a:lstStyle/>
            <a:p>
              <a:endParaRPr lang="de-CH"/>
            </a:p>
          </p:txBody>
        </p:sp>
        <p:sp>
          <p:nvSpPr>
            <p:cNvPr id="67" name="Freeform 71"/>
            <p:cNvSpPr>
              <a:spLocks/>
            </p:cNvSpPr>
            <p:nvPr/>
          </p:nvSpPr>
          <p:spPr bwMode="gray">
            <a:xfrm>
              <a:off x="4600575" y="2035175"/>
              <a:ext cx="301625" cy="704850"/>
            </a:xfrm>
            <a:custGeom>
              <a:avLst/>
              <a:gdLst>
                <a:gd name="T0" fmla="*/ 0 w 163"/>
                <a:gd name="T1" fmla="*/ 2147483647 h 383"/>
                <a:gd name="T2" fmla="*/ 2147483647 w 163"/>
                <a:gd name="T3" fmla="*/ 2147483647 h 383"/>
                <a:gd name="T4" fmla="*/ 2147483647 w 163"/>
                <a:gd name="T5" fmla="*/ 2147483647 h 383"/>
                <a:gd name="T6" fmla="*/ 2147483647 w 163"/>
                <a:gd name="T7" fmla="*/ 2147483647 h 383"/>
                <a:gd name="T8" fmla="*/ 2147483647 w 163"/>
                <a:gd name="T9" fmla="*/ 2147483647 h 383"/>
                <a:gd name="T10" fmla="*/ 2147483647 w 163"/>
                <a:gd name="T11" fmla="*/ 2147483647 h 383"/>
                <a:gd name="T12" fmla="*/ 2147483647 w 163"/>
                <a:gd name="T13" fmla="*/ 2147483647 h 383"/>
                <a:gd name="T14" fmla="*/ 2147483647 w 163"/>
                <a:gd name="T15" fmla="*/ 2147483647 h 383"/>
                <a:gd name="T16" fmla="*/ 2147483647 w 163"/>
                <a:gd name="T17" fmla="*/ 2147483647 h 383"/>
                <a:gd name="T18" fmla="*/ 2147483647 w 163"/>
                <a:gd name="T19" fmla="*/ 2147483647 h 383"/>
                <a:gd name="T20" fmla="*/ 2147483647 w 163"/>
                <a:gd name="T21" fmla="*/ 2147483647 h 383"/>
                <a:gd name="T22" fmla="*/ 2147483647 w 163"/>
                <a:gd name="T23" fmla="*/ 2147483647 h 383"/>
                <a:gd name="T24" fmla="*/ 2147483647 w 163"/>
                <a:gd name="T25" fmla="*/ 2147483647 h 383"/>
                <a:gd name="T26" fmla="*/ 2147483647 w 163"/>
                <a:gd name="T27" fmla="*/ 2147483647 h 383"/>
                <a:gd name="T28" fmla="*/ 2147483647 w 163"/>
                <a:gd name="T29" fmla="*/ 2147483647 h 383"/>
                <a:gd name="T30" fmla="*/ 2147483647 w 163"/>
                <a:gd name="T31" fmla="*/ 2147483647 h 383"/>
                <a:gd name="T32" fmla="*/ 2147483647 w 163"/>
                <a:gd name="T33" fmla="*/ 2147483647 h 383"/>
                <a:gd name="T34" fmla="*/ 2147483647 w 163"/>
                <a:gd name="T35" fmla="*/ 2147483647 h 383"/>
                <a:gd name="T36" fmla="*/ 2147483647 w 163"/>
                <a:gd name="T37" fmla="*/ 2147483647 h 383"/>
                <a:gd name="T38" fmla="*/ 2147483647 w 163"/>
                <a:gd name="T39" fmla="*/ 2147483647 h 383"/>
                <a:gd name="T40" fmla="*/ 2147483647 w 163"/>
                <a:gd name="T41" fmla="*/ 2147483647 h 383"/>
                <a:gd name="T42" fmla="*/ 2147483647 w 163"/>
                <a:gd name="T43" fmla="*/ 0 h 383"/>
                <a:gd name="T44" fmla="*/ 2147483647 w 163"/>
                <a:gd name="T45" fmla="*/ 0 h 383"/>
                <a:gd name="T46" fmla="*/ 2147483647 w 163"/>
                <a:gd name="T47" fmla="*/ 2147483647 h 383"/>
                <a:gd name="T48" fmla="*/ 2147483647 w 163"/>
                <a:gd name="T49" fmla="*/ 2147483647 h 383"/>
                <a:gd name="T50" fmla="*/ 2147483647 w 163"/>
                <a:gd name="T51" fmla="*/ 2147483647 h 383"/>
                <a:gd name="T52" fmla="*/ 2147483647 w 163"/>
                <a:gd name="T53" fmla="*/ 2147483647 h 383"/>
                <a:gd name="T54" fmla="*/ 2147483647 w 163"/>
                <a:gd name="T55" fmla="*/ 2147483647 h 383"/>
                <a:gd name="T56" fmla="*/ 2147483647 w 163"/>
                <a:gd name="T57" fmla="*/ 2147483647 h 383"/>
                <a:gd name="T58" fmla="*/ 2147483647 w 163"/>
                <a:gd name="T59" fmla="*/ 2147483647 h 383"/>
                <a:gd name="T60" fmla="*/ 2147483647 w 163"/>
                <a:gd name="T61" fmla="*/ 2147483647 h 383"/>
                <a:gd name="T62" fmla="*/ 2147483647 w 163"/>
                <a:gd name="T63" fmla="*/ 2147483647 h 383"/>
                <a:gd name="T64" fmla="*/ 2147483647 w 163"/>
                <a:gd name="T65" fmla="*/ 2147483647 h 383"/>
                <a:gd name="T66" fmla="*/ 2147483647 w 163"/>
                <a:gd name="T67" fmla="*/ 2147483647 h 383"/>
                <a:gd name="T68" fmla="*/ 2147483647 w 163"/>
                <a:gd name="T69" fmla="*/ 2147483647 h 383"/>
                <a:gd name="T70" fmla="*/ 2147483647 w 163"/>
                <a:gd name="T71" fmla="*/ 2147483647 h 383"/>
                <a:gd name="T72" fmla="*/ 2147483647 w 163"/>
                <a:gd name="T73" fmla="*/ 2147483647 h 383"/>
                <a:gd name="T74" fmla="*/ 2147483647 w 163"/>
                <a:gd name="T75" fmla="*/ 2147483647 h 383"/>
                <a:gd name="T76" fmla="*/ 2147483647 w 163"/>
                <a:gd name="T77" fmla="*/ 2147483647 h 383"/>
                <a:gd name="T78" fmla="*/ 2147483647 w 163"/>
                <a:gd name="T79" fmla="*/ 2147483647 h 383"/>
                <a:gd name="T80" fmla="*/ 2147483647 w 163"/>
                <a:gd name="T81" fmla="*/ 2147483647 h 383"/>
                <a:gd name="T82" fmla="*/ 2147483647 w 163"/>
                <a:gd name="T83" fmla="*/ 2147483647 h 383"/>
                <a:gd name="T84" fmla="*/ 2147483647 w 163"/>
                <a:gd name="T85" fmla="*/ 2147483647 h 383"/>
                <a:gd name="T86" fmla="*/ 2147483647 w 163"/>
                <a:gd name="T87" fmla="*/ 2147483647 h 383"/>
                <a:gd name="T88" fmla="*/ 2147483647 w 163"/>
                <a:gd name="T89" fmla="*/ 2147483647 h 383"/>
                <a:gd name="T90" fmla="*/ 2147483647 w 163"/>
                <a:gd name="T91" fmla="*/ 2147483647 h 383"/>
                <a:gd name="T92" fmla="*/ 0 w 163"/>
                <a:gd name="T93" fmla="*/ 2147483647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3"/>
                <a:gd name="T142" fmla="*/ 0 h 383"/>
                <a:gd name="T143" fmla="*/ 163 w 163"/>
                <a:gd name="T144" fmla="*/ 383 h 3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2540" cap="rnd">
              <a:solidFill>
                <a:srgbClr val="FFFFFF"/>
              </a:solidFill>
              <a:round/>
              <a:headEnd type="none" w="sm" len="sm"/>
              <a:tailEnd type="none" w="sm" len="sm"/>
            </a:ln>
          </p:spPr>
          <p:txBody>
            <a:bodyPr/>
            <a:lstStyle/>
            <a:p>
              <a:endParaRPr lang="de-CH"/>
            </a:p>
          </p:txBody>
        </p:sp>
        <p:sp>
          <p:nvSpPr>
            <p:cNvPr id="68" name="Freeform 72"/>
            <p:cNvSpPr>
              <a:spLocks/>
            </p:cNvSpPr>
            <p:nvPr/>
          </p:nvSpPr>
          <p:spPr bwMode="gray">
            <a:xfrm>
              <a:off x="4154488" y="2738438"/>
              <a:ext cx="61912" cy="60325"/>
            </a:xfrm>
            <a:custGeom>
              <a:avLst/>
              <a:gdLst>
                <a:gd name="T0" fmla="*/ 2147483647 w 35"/>
                <a:gd name="T1" fmla="*/ 2147483647 h 33"/>
                <a:gd name="T2" fmla="*/ 2147483647 w 35"/>
                <a:gd name="T3" fmla="*/ 2147483647 h 33"/>
                <a:gd name="T4" fmla="*/ 2147483647 w 35"/>
                <a:gd name="T5" fmla="*/ 2147483647 h 33"/>
                <a:gd name="T6" fmla="*/ 0 w 35"/>
                <a:gd name="T7" fmla="*/ 2147483647 h 33"/>
                <a:gd name="T8" fmla="*/ 2147483647 w 35"/>
                <a:gd name="T9" fmla="*/ 0 h 33"/>
                <a:gd name="T10" fmla="*/ 2147483647 w 35"/>
                <a:gd name="T11" fmla="*/ 2147483647 h 33"/>
                <a:gd name="T12" fmla="*/ 2147483647 w 35"/>
                <a:gd name="T13" fmla="*/ 2147483647 h 33"/>
                <a:gd name="T14" fmla="*/ 2147483647 w 35"/>
                <a:gd name="T15" fmla="*/ 2147483647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25" y="32"/>
                  </a:moveTo>
                  <a:lnTo>
                    <a:pt x="25" y="22"/>
                  </a:lnTo>
                  <a:lnTo>
                    <a:pt x="9" y="22"/>
                  </a:lnTo>
                  <a:lnTo>
                    <a:pt x="0" y="16"/>
                  </a:lnTo>
                  <a:lnTo>
                    <a:pt x="9" y="0"/>
                  </a:lnTo>
                  <a:lnTo>
                    <a:pt x="25" y="7"/>
                  </a:lnTo>
                  <a:lnTo>
                    <a:pt x="34" y="22"/>
                  </a:lnTo>
                  <a:lnTo>
                    <a:pt x="25" y="32"/>
                  </a:lnTo>
                </a:path>
              </a:pathLst>
            </a:custGeom>
            <a:grpFill/>
            <a:ln w="2540" cap="rnd">
              <a:solidFill>
                <a:srgbClr val="FFFFFF"/>
              </a:solidFill>
              <a:round/>
              <a:headEnd/>
              <a:tailEnd/>
            </a:ln>
          </p:spPr>
          <p:txBody>
            <a:bodyPr/>
            <a:lstStyle/>
            <a:p>
              <a:endParaRPr lang="de-CH"/>
            </a:p>
          </p:txBody>
        </p:sp>
        <p:sp>
          <p:nvSpPr>
            <p:cNvPr id="69" name="Freeform 73"/>
            <p:cNvSpPr>
              <a:spLocks/>
            </p:cNvSpPr>
            <p:nvPr/>
          </p:nvSpPr>
          <p:spPr bwMode="gray">
            <a:xfrm>
              <a:off x="4090988" y="2738438"/>
              <a:ext cx="109537" cy="150812"/>
            </a:xfrm>
            <a:custGeom>
              <a:avLst/>
              <a:gdLst>
                <a:gd name="T0" fmla="*/ 2147483647 w 59"/>
                <a:gd name="T1" fmla="*/ 0 h 82"/>
                <a:gd name="T2" fmla="*/ 2147483647 w 59"/>
                <a:gd name="T3" fmla="*/ 2147483647 h 82"/>
                <a:gd name="T4" fmla="*/ 2147483647 w 59"/>
                <a:gd name="T5" fmla="*/ 2147483647 h 82"/>
                <a:gd name="T6" fmla="*/ 2147483647 w 59"/>
                <a:gd name="T7" fmla="*/ 2147483647 h 82"/>
                <a:gd name="T8" fmla="*/ 2147483647 w 59"/>
                <a:gd name="T9" fmla="*/ 2147483647 h 82"/>
                <a:gd name="T10" fmla="*/ 2147483647 w 59"/>
                <a:gd name="T11" fmla="*/ 2147483647 h 82"/>
                <a:gd name="T12" fmla="*/ 2147483647 w 59"/>
                <a:gd name="T13" fmla="*/ 2147483647 h 82"/>
                <a:gd name="T14" fmla="*/ 2147483647 w 59"/>
                <a:gd name="T15" fmla="*/ 2147483647 h 82"/>
                <a:gd name="T16" fmla="*/ 0 w 59"/>
                <a:gd name="T17" fmla="*/ 2147483647 h 82"/>
                <a:gd name="T18" fmla="*/ 2147483647 w 59"/>
                <a:gd name="T19" fmla="*/ 2147483647 h 82"/>
                <a:gd name="T20" fmla="*/ 2147483647 w 59"/>
                <a:gd name="T21" fmla="*/ 2147483647 h 82"/>
                <a:gd name="T22" fmla="*/ 2147483647 w 59"/>
                <a:gd name="T23" fmla="*/ 2147483647 h 82"/>
                <a:gd name="T24" fmla="*/ 2147483647 w 59"/>
                <a:gd name="T25" fmla="*/ 2147483647 h 82"/>
                <a:gd name="T26" fmla="*/ 2147483647 w 59"/>
                <a:gd name="T27" fmla="*/ 2147483647 h 82"/>
                <a:gd name="T28" fmla="*/ 2147483647 w 59"/>
                <a:gd name="T29" fmla="*/ 2147483647 h 82"/>
                <a:gd name="T30" fmla="*/ 2147483647 w 59"/>
                <a:gd name="T31" fmla="*/ 2147483647 h 82"/>
                <a:gd name="T32" fmla="*/ 2147483647 w 59"/>
                <a:gd name="T33" fmla="*/ 2147483647 h 82"/>
                <a:gd name="T34" fmla="*/ 2147483647 w 59"/>
                <a:gd name="T35" fmla="*/ 2147483647 h 82"/>
                <a:gd name="T36" fmla="*/ 2147483647 w 59"/>
                <a:gd name="T37" fmla="*/ 2147483647 h 82"/>
                <a:gd name="T38" fmla="*/ 2147483647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82"/>
                <a:gd name="T62" fmla="*/ 59 w 59"/>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2540" cap="rnd">
              <a:solidFill>
                <a:srgbClr val="FFFFFF"/>
              </a:solidFill>
              <a:round/>
              <a:headEnd/>
              <a:tailEnd/>
            </a:ln>
          </p:spPr>
          <p:txBody>
            <a:bodyPr/>
            <a:lstStyle/>
            <a:p>
              <a:endParaRPr lang="de-CH"/>
            </a:p>
          </p:txBody>
        </p:sp>
        <p:sp>
          <p:nvSpPr>
            <p:cNvPr id="70" name="Freeform 74"/>
            <p:cNvSpPr>
              <a:spLocks/>
            </p:cNvSpPr>
            <p:nvPr/>
          </p:nvSpPr>
          <p:spPr bwMode="gray">
            <a:xfrm>
              <a:off x="4525963" y="2646363"/>
              <a:ext cx="76200" cy="106362"/>
            </a:xfrm>
            <a:custGeom>
              <a:avLst/>
              <a:gdLst>
                <a:gd name="T0" fmla="*/ 2147483647 w 42"/>
                <a:gd name="T1" fmla="*/ 2147483647 h 58"/>
                <a:gd name="T2" fmla="*/ 2147483647 w 42"/>
                <a:gd name="T3" fmla="*/ 2147483647 h 58"/>
                <a:gd name="T4" fmla="*/ 2147483647 w 42"/>
                <a:gd name="T5" fmla="*/ 2147483647 h 58"/>
                <a:gd name="T6" fmla="*/ 2147483647 w 42"/>
                <a:gd name="T7" fmla="*/ 2147483647 h 58"/>
                <a:gd name="T8" fmla="*/ 2147483647 w 42"/>
                <a:gd name="T9" fmla="*/ 2147483647 h 58"/>
                <a:gd name="T10" fmla="*/ 2147483647 w 42"/>
                <a:gd name="T11" fmla="*/ 2147483647 h 58"/>
                <a:gd name="T12" fmla="*/ 2147483647 w 42"/>
                <a:gd name="T13" fmla="*/ 2147483647 h 58"/>
                <a:gd name="T14" fmla="*/ 2147483647 w 42"/>
                <a:gd name="T15" fmla="*/ 0 h 58"/>
                <a:gd name="T16" fmla="*/ 2147483647 w 42"/>
                <a:gd name="T17" fmla="*/ 2147483647 h 58"/>
                <a:gd name="T18" fmla="*/ 0 w 42"/>
                <a:gd name="T19" fmla="*/ 2147483647 h 58"/>
                <a:gd name="T20" fmla="*/ 0 w 42"/>
                <a:gd name="T21" fmla="*/ 2147483647 h 58"/>
                <a:gd name="T22" fmla="*/ 2147483647 w 42"/>
                <a:gd name="T23" fmla="*/ 2147483647 h 58"/>
                <a:gd name="T24" fmla="*/ 2147483647 w 42"/>
                <a:gd name="T25" fmla="*/ 2147483647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8"/>
                <a:gd name="T41" fmla="*/ 42 w 42"/>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2540" cap="rnd">
              <a:solidFill>
                <a:srgbClr val="FFFFFF"/>
              </a:solidFill>
              <a:round/>
              <a:headEnd/>
              <a:tailEnd/>
            </a:ln>
          </p:spPr>
          <p:txBody>
            <a:bodyPr/>
            <a:lstStyle/>
            <a:p>
              <a:endParaRPr lang="de-CH"/>
            </a:p>
          </p:txBody>
        </p:sp>
        <p:sp>
          <p:nvSpPr>
            <p:cNvPr id="71" name="Freeform 75"/>
            <p:cNvSpPr>
              <a:spLocks/>
            </p:cNvSpPr>
            <p:nvPr/>
          </p:nvSpPr>
          <p:spPr bwMode="gray">
            <a:xfrm>
              <a:off x="4422775" y="2811463"/>
              <a:ext cx="93663" cy="104775"/>
            </a:xfrm>
            <a:custGeom>
              <a:avLst/>
              <a:gdLst>
                <a:gd name="T0" fmla="*/ 2147483647 w 51"/>
                <a:gd name="T1" fmla="*/ 2147483647 h 57"/>
                <a:gd name="T2" fmla="*/ 2147483647 w 51"/>
                <a:gd name="T3" fmla="*/ 2147483647 h 57"/>
                <a:gd name="T4" fmla="*/ 2147483647 w 51"/>
                <a:gd name="T5" fmla="*/ 2147483647 h 57"/>
                <a:gd name="T6" fmla="*/ 2147483647 w 51"/>
                <a:gd name="T7" fmla="*/ 0 h 57"/>
                <a:gd name="T8" fmla="*/ 2147483647 w 51"/>
                <a:gd name="T9" fmla="*/ 2147483647 h 57"/>
                <a:gd name="T10" fmla="*/ 2147483647 w 51"/>
                <a:gd name="T11" fmla="*/ 2147483647 h 57"/>
                <a:gd name="T12" fmla="*/ 2147483647 w 51"/>
                <a:gd name="T13" fmla="*/ 2147483647 h 57"/>
                <a:gd name="T14" fmla="*/ 2147483647 w 51"/>
                <a:gd name="T15" fmla="*/ 2147483647 h 57"/>
                <a:gd name="T16" fmla="*/ 2147483647 w 51"/>
                <a:gd name="T17" fmla="*/ 2147483647 h 57"/>
                <a:gd name="T18" fmla="*/ 0 w 51"/>
                <a:gd name="T19" fmla="*/ 2147483647 h 57"/>
                <a:gd name="T20" fmla="*/ 2147483647 w 51"/>
                <a:gd name="T21" fmla="*/ 2147483647 h 57"/>
                <a:gd name="T22" fmla="*/ 2147483647 w 51"/>
                <a:gd name="T23" fmla="*/ 214748364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7"/>
                <a:gd name="T38" fmla="*/ 51 w 51"/>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2540" cap="rnd">
              <a:solidFill>
                <a:srgbClr val="FFFFFF"/>
              </a:solidFill>
              <a:round/>
              <a:headEnd/>
              <a:tailEnd/>
            </a:ln>
          </p:spPr>
          <p:txBody>
            <a:bodyPr/>
            <a:lstStyle/>
            <a:p>
              <a:endParaRPr lang="de-CH"/>
            </a:p>
          </p:txBody>
        </p:sp>
        <p:sp>
          <p:nvSpPr>
            <p:cNvPr id="72" name="Freeform 76"/>
            <p:cNvSpPr>
              <a:spLocks/>
            </p:cNvSpPr>
            <p:nvPr/>
          </p:nvSpPr>
          <p:spPr bwMode="gray">
            <a:xfrm>
              <a:off x="4405313" y="2898775"/>
              <a:ext cx="79375" cy="63500"/>
            </a:xfrm>
            <a:custGeom>
              <a:avLst/>
              <a:gdLst>
                <a:gd name="T0" fmla="*/ 2147483647 w 43"/>
                <a:gd name="T1" fmla="*/ 2147483647 h 35"/>
                <a:gd name="T2" fmla="*/ 2147483647 w 43"/>
                <a:gd name="T3" fmla="*/ 2147483647 h 35"/>
                <a:gd name="T4" fmla="*/ 2147483647 w 43"/>
                <a:gd name="T5" fmla="*/ 2147483647 h 35"/>
                <a:gd name="T6" fmla="*/ 2147483647 w 43"/>
                <a:gd name="T7" fmla="*/ 2147483647 h 35"/>
                <a:gd name="T8" fmla="*/ 2147483647 w 43"/>
                <a:gd name="T9" fmla="*/ 2147483647 h 35"/>
                <a:gd name="T10" fmla="*/ 0 w 43"/>
                <a:gd name="T11" fmla="*/ 2147483647 h 35"/>
                <a:gd name="T12" fmla="*/ 0 w 43"/>
                <a:gd name="T13" fmla="*/ 0 h 35"/>
                <a:gd name="T14" fmla="*/ 2147483647 w 43"/>
                <a:gd name="T15" fmla="*/ 0 h 35"/>
                <a:gd name="T16" fmla="*/ 2147483647 w 43"/>
                <a:gd name="T17" fmla="*/ 0 h 35"/>
                <a:gd name="T18" fmla="*/ 2147483647 w 43"/>
                <a:gd name="T19" fmla="*/ 2147483647 h 35"/>
                <a:gd name="T20" fmla="*/ 2147483647 w 43"/>
                <a:gd name="T21" fmla="*/ 2147483647 h 35"/>
                <a:gd name="T22" fmla="*/ 2147483647 w 43"/>
                <a:gd name="T23" fmla="*/ 2147483647 h 35"/>
                <a:gd name="T24" fmla="*/ 2147483647 w 43"/>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5"/>
                <a:gd name="T41" fmla="*/ 43 w 4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2540" cap="rnd">
              <a:solidFill>
                <a:srgbClr val="FFFFFF"/>
              </a:solidFill>
              <a:round/>
              <a:headEnd/>
              <a:tailEnd/>
            </a:ln>
          </p:spPr>
          <p:txBody>
            <a:bodyPr/>
            <a:lstStyle/>
            <a:p>
              <a:endParaRPr lang="de-CH"/>
            </a:p>
          </p:txBody>
        </p:sp>
        <p:sp>
          <p:nvSpPr>
            <p:cNvPr id="73" name="Freeform 77"/>
            <p:cNvSpPr>
              <a:spLocks/>
            </p:cNvSpPr>
            <p:nvPr/>
          </p:nvSpPr>
          <p:spPr bwMode="gray">
            <a:xfrm>
              <a:off x="4467225" y="2944813"/>
              <a:ext cx="31750" cy="30162"/>
            </a:xfrm>
            <a:custGeom>
              <a:avLst/>
              <a:gdLst>
                <a:gd name="T0" fmla="*/ 0 w 17"/>
                <a:gd name="T1" fmla="*/ 2147483647 h 17"/>
                <a:gd name="T2" fmla="*/ 0 w 17"/>
                <a:gd name="T3" fmla="*/ 0 h 17"/>
                <a:gd name="T4" fmla="*/ 2147483647 w 17"/>
                <a:gd name="T5" fmla="*/ 0 h 17"/>
                <a:gd name="T6" fmla="*/ 2147483647 w 17"/>
                <a:gd name="T7" fmla="*/ 2147483647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2540" cap="rnd">
              <a:solidFill>
                <a:srgbClr val="FFFFFF"/>
              </a:solidFill>
              <a:round/>
              <a:headEnd/>
              <a:tailEnd/>
            </a:ln>
          </p:spPr>
          <p:txBody>
            <a:bodyPr/>
            <a:lstStyle/>
            <a:p>
              <a:endParaRPr lang="de-CH"/>
            </a:p>
          </p:txBody>
        </p:sp>
        <p:sp>
          <p:nvSpPr>
            <p:cNvPr id="74" name="Freeform 78"/>
            <p:cNvSpPr>
              <a:spLocks/>
            </p:cNvSpPr>
            <p:nvPr/>
          </p:nvSpPr>
          <p:spPr bwMode="gray">
            <a:xfrm>
              <a:off x="4467225" y="2944813"/>
              <a:ext cx="31750" cy="30162"/>
            </a:xfrm>
            <a:custGeom>
              <a:avLst/>
              <a:gdLst>
                <a:gd name="T0" fmla="*/ 0 w 17"/>
                <a:gd name="T1" fmla="*/ 2147483647 h 17"/>
                <a:gd name="T2" fmla="*/ 0 w 17"/>
                <a:gd name="T3" fmla="*/ 0 h 17"/>
                <a:gd name="T4" fmla="*/ 2147483647 w 17"/>
                <a:gd name="T5" fmla="*/ 0 h 17"/>
                <a:gd name="T6" fmla="*/ 2147483647 w 17"/>
                <a:gd name="T7" fmla="*/ 2147483647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75" name="Freeform 79"/>
            <p:cNvSpPr>
              <a:spLocks/>
            </p:cNvSpPr>
            <p:nvPr/>
          </p:nvSpPr>
          <p:spPr bwMode="gray">
            <a:xfrm>
              <a:off x="4675188" y="2751138"/>
              <a:ext cx="227012" cy="227012"/>
            </a:xfrm>
            <a:custGeom>
              <a:avLst/>
              <a:gdLst>
                <a:gd name="T0" fmla="*/ 2147483647 w 122"/>
                <a:gd name="T1" fmla="*/ 2147483647 h 123"/>
                <a:gd name="T2" fmla="*/ 2147483647 w 122"/>
                <a:gd name="T3" fmla="*/ 2147483647 h 123"/>
                <a:gd name="T4" fmla="*/ 2147483647 w 122"/>
                <a:gd name="T5" fmla="*/ 2147483647 h 123"/>
                <a:gd name="T6" fmla="*/ 2147483647 w 122"/>
                <a:gd name="T7" fmla="*/ 2147483647 h 123"/>
                <a:gd name="T8" fmla="*/ 2147483647 w 122"/>
                <a:gd name="T9" fmla="*/ 2147483647 h 123"/>
                <a:gd name="T10" fmla="*/ 2147483647 w 122"/>
                <a:gd name="T11" fmla="*/ 2147483647 h 123"/>
                <a:gd name="T12" fmla="*/ 2147483647 w 122"/>
                <a:gd name="T13" fmla="*/ 2147483647 h 123"/>
                <a:gd name="T14" fmla="*/ 2147483647 w 122"/>
                <a:gd name="T15" fmla="*/ 2147483647 h 123"/>
                <a:gd name="T16" fmla="*/ 2147483647 w 122"/>
                <a:gd name="T17" fmla="*/ 2147483647 h 123"/>
                <a:gd name="T18" fmla="*/ 2147483647 w 122"/>
                <a:gd name="T19" fmla="*/ 2147483647 h 123"/>
                <a:gd name="T20" fmla="*/ 2147483647 w 122"/>
                <a:gd name="T21" fmla="*/ 2147483647 h 123"/>
                <a:gd name="T22" fmla="*/ 2147483647 w 122"/>
                <a:gd name="T23" fmla="*/ 0 h 123"/>
                <a:gd name="T24" fmla="*/ 0 w 122"/>
                <a:gd name="T25" fmla="*/ 2147483647 h 123"/>
                <a:gd name="T26" fmla="*/ 2147483647 w 122"/>
                <a:gd name="T27" fmla="*/ 2147483647 h 123"/>
                <a:gd name="T28" fmla="*/ 2147483647 w 122"/>
                <a:gd name="T29" fmla="*/ 2147483647 h 123"/>
                <a:gd name="T30" fmla="*/ 2147483647 w 122"/>
                <a:gd name="T31" fmla="*/ 2147483647 h 123"/>
                <a:gd name="T32" fmla="*/ 2147483647 w 122"/>
                <a:gd name="T33" fmla="*/ 2147483647 h 123"/>
                <a:gd name="T34" fmla="*/ 2147483647 w 122"/>
                <a:gd name="T35" fmla="*/ 2147483647 h 123"/>
                <a:gd name="T36" fmla="*/ 2147483647 w 122"/>
                <a:gd name="T37" fmla="*/ 2147483647 h 123"/>
                <a:gd name="T38" fmla="*/ 2147483647 w 122"/>
                <a:gd name="T39" fmla="*/ 2147483647 h 123"/>
                <a:gd name="T40" fmla="*/ 2147483647 w 122"/>
                <a:gd name="T41" fmla="*/ 2147483647 h 123"/>
                <a:gd name="T42" fmla="*/ 2147483647 w 122"/>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23"/>
                <a:gd name="T68" fmla="*/ 122 w 122"/>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2540" cap="rnd">
              <a:solidFill>
                <a:srgbClr val="FFFFFF"/>
              </a:solidFill>
              <a:round/>
              <a:headEnd type="none" w="sm" len="sm"/>
              <a:tailEnd type="none" w="sm" len="sm"/>
            </a:ln>
          </p:spPr>
          <p:txBody>
            <a:bodyPr/>
            <a:lstStyle/>
            <a:p>
              <a:endParaRPr lang="de-CH"/>
            </a:p>
          </p:txBody>
        </p:sp>
        <p:sp>
          <p:nvSpPr>
            <p:cNvPr id="76" name="Freeform 80"/>
            <p:cNvSpPr>
              <a:spLocks/>
            </p:cNvSpPr>
            <p:nvPr/>
          </p:nvSpPr>
          <p:spPr bwMode="gray">
            <a:xfrm>
              <a:off x="4483100" y="2751138"/>
              <a:ext cx="211138" cy="285750"/>
            </a:xfrm>
            <a:custGeom>
              <a:avLst/>
              <a:gdLst>
                <a:gd name="T0" fmla="*/ 2147483647 w 115"/>
                <a:gd name="T1" fmla="*/ 2147483647 h 155"/>
                <a:gd name="T2" fmla="*/ 2147483647 w 115"/>
                <a:gd name="T3" fmla="*/ 2147483647 h 155"/>
                <a:gd name="T4" fmla="*/ 2147483647 w 115"/>
                <a:gd name="T5" fmla="*/ 2147483647 h 155"/>
                <a:gd name="T6" fmla="*/ 2147483647 w 115"/>
                <a:gd name="T7" fmla="*/ 2147483647 h 155"/>
                <a:gd name="T8" fmla="*/ 2147483647 w 115"/>
                <a:gd name="T9" fmla="*/ 2147483647 h 155"/>
                <a:gd name="T10" fmla="*/ 2147483647 w 115"/>
                <a:gd name="T11" fmla="*/ 2147483647 h 155"/>
                <a:gd name="T12" fmla="*/ 2147483647 w 115"/>
                <a:gd name="T13" fmla="*/ 2147483647 h 155"/>
                <a:gd name="T14" fmla="*/ 2147483647 w 115"/>
                <a:gd name="T15" fmla="*/ 2147483647 h 155"/>
                <a:gd name="T16" fmla="*/ 2147483647 w 115"/>
                <a:gd name="T17" fmla="*/ 2147483647 h 155"/>
                <a:gd name="T18" fmla="*/ 2147483647 w 115"/>
                <a:gd name="T19" fmla="*/ 2147483647 h 155"/>
                <a:gd name="T20" fmla="*/ 2147483647 w 115"/>
                <a:gd name="T21" fmla="*/ 2147483647 h 155"/>
                <a:gd name="T22" fmla="*/ 2147483647 w 115"/>
                <a:gd name="T23" fmla="*/ 2147483647 h 155"/>
                <a:gd name="T24" fmla="*/ 2147483647 w 115"/>
                <a:gd name="T25" fmla="*/ 2147483647 h 155"/>
                <a:gd name="T26" fmla="*/ 2147483647 w 115"/>
                <a:gd name="T27" fmla="*/ 2147483647 h 155"/>
                <a:gd name="T28" fmla="*/ 2147483647 w 115"/>
                <a:gd name="T29" fmla="*/ 2147483647 h 155"/>
                <a:gd name="T30" fmla="*/ 2147483647 w 115"/>
                <a:gd name="T31" fmla="*/ 2147483647 h 155"/>
                <a:gd name="T32" fmla="*/ 2147483647 w 115"/>
                <a:gd name="T33" fmla="*/ 2147483647 h 155"/>
                <a:gd name="T34" fmla="*/ 0 w 115"/>
                <a:gd name="T35" fmla="*/ 2147483647 h 155"/>
                <a:gd name="T36" fmla="*/ 0 w 115"/>
                <a:gd name="T37" fmla="*/ 2147483647 h 155"/>
                <a:gd name="T38" fmla="*/ 0 w 115"/>
                <a:gd name="T39" fmla="*/ 2147483647 h 155"/>
                <a:gd name="T40" fmla="*/ 0 w 115"/>
                <a:gd name="T41" fmla="*/ 2147483647 h 155"/>
                <a:gd name="T42" fmla="*/ 2147483647 w 115"/>
                <a:gd name="T43" fmla="*/ 2147483647 h 155"/>
                <a:gd name="T44" fmla="*/ 2147483647 w 115"/>
                <a:gd name="T45" fmla="*/ 2147483647 h 155"/>
                <a:gd name="T46" fmla="*/ 2147483647 w 115"/>
                <a:gd name="T47" fmla="*/ 2147483647 h 155"/>
                <a:gd name="T48" fmla="*/ 2147483647 w 115"/>
                <a:gd name="T49" fmla="*/ 2147483647 h 155"/>
                <a:gd name="T50" fmla="*/ 2147483647 w 115"/>
                <a:gd name="T51" fmla="*/ 2147483647 h 155"/>
                <a:gd name="T52" fmla="*/ 2147483647 w 115"/>
                <a:gd name="T53" fmla="*/ 2147483647 h 155"/>
                <a:gd name="T54" fmla="*/ 2147483647 w 115"/>
                <a:gd name="T55" fmla="*/ 0 h 155"/>
                <a:gd name="T56" fmla="*/ 2147483647 w 115"/>
                <a:gd name="T57" fmla="*/ 0 h 155"/>
                <a:gd name="T58" fmla="*/ 2147483647 w 115"/>
                <a:gd name="T59" fmla="*/ 0 h 155"/>
                <a:gd name="T60" fmla="*/ 2147483647 w 115"/>
                <a:gd name="T61" fmla="*/ 2147483647 h 155"/>
                <a:gd name="T62" fmla="*/ 2147483647 w 115"/>
                <a:gd name="T63" fmla="*/ 2147483647 h 155"/>
                <a:gd name="T64" fmla="*/ 2147483647 w 115"/>
                <a:gd name="T65" fmla="*/ 2147483647 h 155"/>
                <a:gd name="T66" fmla="*/ 2147483647 w 115"/>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155"/>
                <a:gd name="T104" fmla="*/ 115 w 115"/>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grpFill/>
            <a:ln w="2540" cap="rnd">
              <a:solidFill>
                <a:srgbClr val="FFFFFF"/>
              </a:solidFill>
              <a:round/>
              <a:headEnd/>
              <a:tailEnd/>
            </a:ln>
          </p:spPr>
          <p:txBody>
            <a:bodyPr/>
            <a:lstStyle/>
            <a:p>
              <a:endParaRPr lang="de-CH"/>
            </a:p>
          </p:txBody>
        </p:sp>
        <p:sp>
          <p:nvSpPr>
            <p:cNvPr id="77" name="Freeform 81"/>
            <p:cNvSpPr>
              <a:spLocks/>
            </p:cNvSpPr>
            <p:nvPr/>
          </p:nvSpPr>
          <p:spPr bwMode="gray">
            <a:xfrm>
              <a:off x="4559300" y="2974975"/>
              <a:ext cx="182563" cy="90488"/>
            </a:xfrm>
            <a:custGeom>
              <a:avLst/>
              <a:gdLst>
                <a:gd name="T0" fmla="*/ 0 w 98"/>
                <a:gd name="T1" fmla="*/ 2147483647 h 49"/>
                <a:gd name="T2" fmla="*/ 2147483647 w 98"/>
                <a:gd name="T3" fmla="*/ 2147483647 h 49"/>
                <a:gd name="T4" fmla="*/ 2147483647 w 98"/>
                <a:gd name="T5" fmla="*/ 2147483647 h 49"/>
                <a:gd name="T6" fmla="*/ 2147483647 w 98"/>
                <a:gd name="T7" fmla="*/ 2147483647 h 49"/>
                <a:gd name="T8" fmla="*/ 2147483647 w 98"/>
                <a:gd name="T9" fmla="*/ 2147483647 h 49"/>
                <a:gd name="T10" fmla="*/ 2147483647 w 98"/>
                <a:gd name="T11" fmla="*/ 2147483647 h 49"/>
                <a:gd name="T12" fmla="*/ 2147483647 w 98"/>
                <a:gd name="T13" fmla="*/ 0 h 49"/>
                <a:gd name="T14" fmla="*/ 2147483647 w 98"/>
                <a:gd name="T15" fmla="*/ 2147483647 h 49"/>
                <a:gd name="T16" fmla="*/ 2147483647 w 98"/>
                <a:gd name="T17" fmla="*/ 2147483647 h 49"/>
                <a:gd name="T18" fmla="*/ 2147483647 w 98"/>
                <a:gd name="T19" fmla="*/ 2147483647 h 49"/>
                <a:gd name="T20" fmla="*/ 2147483647 w 98"/>
                <a:gd name="T21" fmla="*/ 2147483647 h 49"/>
                <a:gd name="T22" fmla="*/ 2147483647 w 98"/>
                <a:gd name="T23" fmla="*/ 2147483647 h 49"/>
                <a:gd name="T24" fmla="*/ 2147483647 w 98"/>
                <a:gd name="T25" fmla="*/ 2147483647 h 49"/>
                <a:gd name="T26" fmla="*/ 2147483647 w 98"/>
                <a:gd name="T27" fmla="*/ 2147483647 h 49"/>
                <a:gd name="T28" fmla="*/ 0 w 98"/>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9"/>
                <a:gd name="T47" fmla="*/ 98 w 9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2540" cap="rnd">
              <a:solidFill>
                <a:srgbClr val="FFFFFF"/>
              </a:solidFill>
              <a:round/>
              <a:headEnd type="none" w="sm" len="sm"/>
              <a:tailEnd type="none" w="sm" len="sm"/>
            </a:ln>
          </p:spPr>
          <p:txBody>
            <a:bodyPr/>
            <a:lstStyle/>
            <a:p>
              <a:endParaRPr lang="de-CH"/>
            </a:p>
          </p:txBody>
        </p:sp>
        <p:sp>
          <p:nvSpPr>
            <p:cNvPr id="78" name="Line 82"/>
            <p:cNvSpPr>
              <a:spLocks noChangeShapeType="1"/>
            </p:cNvSpPr>
            <p:nvPr/>
          </p:nvSpPr>
          <p:spPr bwMode="gray">
            <a:xfrm flipH="1" flipV="1">
              <a:off x="4559300" y="3035300"/>
              <a:ext cx="11113" cy="1270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79" name="Freeform 83"/>
            <p:cNvSpPr>
              <a:spLocks/>
            </p:cNvSpPr>
            <p:nvPr/>
          </p:nvSpPr>
          <p:spPr bwMode="gray">
            <a:xfrm>
              <a:off x="4559300" y="3035300"/>
              <a:ext cx="31750" cy="30163"/>
            </a:xfrm>
            <a:custGeom>
              <a:avLst/>
              <a:gdLst>
                <a:gd name="T0" fmla="*/ 2147483647 w 17"/>
                <a:gd name="T1" fmla="*/ 2147483647 h 17"/>
                <a:gd name="T2" fmla="*/ 0 w 17"/>
                <a:gd name="T3" fmla="*/ 0 h 17"/>
                <a:gd name="T4" fmla="*/ 2147483647 w 17"/>
                <a:gd name="T5" fmla="*/ 2147483647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80" name="Line 84"/>
            <p:cNvSpPr>
              <a:spLocks noChangeShapeType="1"/>
            </p:cNvSpPr>
            <p:nvPr/>
          </p:nvSpPr>
          <p:spPr bwMode="gray">
            <a:xfrm flipH="1" flipV="1">
              <a:off x="4559300" y="3035300"/>
              <a:ext cx="11113" cy="1270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81" name="Freeform 85"/>
            <p:cNvSpPr>
              <a:spLocks/>
            </p:cNvSpPr>
            <p:nvPr/>
          </p:nvSpPr>
          <p:spPr bwMode="gray">
            <a:xfrm>
              <a:off x="4559300" y="3035300"/>
              <a:ext cx="31750" cy="30163"/>
            </a:xfrm>
            <a:custGeom>
              <a:avLst/>
              <a:gdLst>
                <a:gd name="T0" fmla="*/ 2147483647 w 17"/>
                <a:gd name="T1" fmla="*/ 2147483647 h 17"/>
                <a:gd name="T2" fmla="*/ 0 w 17"/>
                <a:gd name="T3" fmla="*/ 0 h 17"/>
                <a:gd name="T4" fmla="*/ 2147483647 w 17"/>
                <a:gd name="T5" fmla="*/ 2147483647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82" name="Freeform 86"/>
            <p:cNvSpPr>
              <a:spLocks/>
            </p:cNvSpPr>
            <p:nvPr/>
          </p:nvSpPr>
          <p:spPr bwMode="gray">
            <a:xfrm>
              <a:off x="4483100" y="3035300"/>
              <a:ext cx="106363" cy="60325"/>
            </a:xfrm>
            <a:custGeom>
              <a:avLst/>
              <a:gdLst>
                <a:gd name="T0" fmla="*/ 2147483647 w 58"/>
                <a:gd name="T1" fmla="*/ 2147483647 h 33"/>
                <a:gd name="T2" fmla="*/ 2147483647 w 58"/>
                <a:gd name="T3" fmla="*/ 2147483647 h 33"/>
                <a:gd name="T4" fmla="*/ 2147483647 w 58"/>
                <a:gd name="T5" fmla="*/ 2147483647 h 33"/>
                <a:gd name="T6" fmla="*/ 2147483647 w 58"/>
                <a:gd name="T7" fmla="*/ 2147483647 h 33"/>
                <a:gd name="T8" fmla="*/ 2147483647 w 58"/>
                <a:gd name="T9" fmla="*/ 2147483647 h 33"/>
                <a:gd name="T10" fmla="*/ 2147483647 w 58"/>
                <a:gd name="T11" fmla="*/ 2147483647 h 33"/>
                <a:gd name="T12" fmla="*/ 2147483647 w 58"/>
                <a:gd name="T13" fmla="*/ 2147483647 h 33"/>
                <a:gd name="T14" fmla="*/ 2147483647 w 58"/>
                <a:gd name="T15" fmla="*/ 0 h 33"/>
                <a:gd name="T16" fmla="*/ 2147483647 w 58"/>
                <a:gd name="T17" fmla="*/ 0 h 33"/>
                <a:gd name="T18" fmla="*/ 2147483647 w 58"/>
                <a:gd name="T19" fmla="*/ 0 h 33"/>
                <a:gd name="T20" fmla="*/ 0 w 58"/>
                <a:gd name="T21" fmla="*/ 2147483647 h 33"/>
                <a:gd name="T22" fmla="*/ 0 w 58"/>
                <a:gd name="T23" fmla="*/ 2147483647 h 33"/>
                <a:gd name="T24" fmla="*/ 2147483647 w 58"/>
                <a:gd name="T25" fmla="*/ 2147483647 h 33"/>
                <a:gd name="T26" fmla="*/ 2147483647 w 58"/>
                <a:gd name="T27" fmla="*/ 2147483647 h 33"/>
                <a:gd name="T28" fmla="*/ 2147483647 w 58"/>
                <a:gd name="T29" fmla="*/ 2147483647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33"/>
                <a:gd name="T47" fmla="*/ 58 w 58"/>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grpFill/>
            <a:ln w="2540" cap="rnd">
              <a:solidFill>
                <a:srgbClr val="FFFFFF"/>
              </a:solidFill>
              <a:round/>
              <a:headEnd/>
              <a:tailEnd/>
            </a:ln>
          </p:spPr>
          <p:txBody>
            <a:bodyPr/>
            <a:lstStyle/>
            <a:p>
              <a:endParaRPr lang="de-CH"/>
            </a:p>
          </p:txBody>
        </p:sp>
        <p:sp>
          <p:nvSpPr>
            <p:cNvPr id="83" name="Freeform 87"/>
            <p:cNvSpPr>
              <a:spLocks/>
            </p:cNvSpPr>
            <p:nvPr/>
          </p:nvSpPr>
          <p:spPr bwMode="gray">
            <a:xfrm>
              <a:off x="4225925" y="2898775"/>
              <a:ext cx="301625" cy="300038"/>
            </a:xfrm>
            <a:custGeom>
              <a:avLst/>
              <a:gdLst>
                <a:gd name="T0" fmla="*/ 2147483647 w 163"/>
                <a:gd name="T1" fmla="*/ 0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2147483647 w 163"/>
                <a:gd name="T21" fmla="*/ 2147483647 h 163"/>
                <a:gd name="T22" fmla="*/ 0 w 163"/>
                <a:gd name="T23" fmla="*/ 2147483647 h 163"/>
                <a:gd name="T24" fmla="*/ 0 w 163"/>
                <a:gd name="T25" fmla="*/ 2147483647 h 163"/>
                <a:gd name="T26" fmla="*/ 2147483647 w 163"/>
                <a:gd name="T27" fmla="*/ 2147483647 h 163"/>
                <a:gd name="T28" fmla="*/ 2147483647 w 163"/>
                <a:gd name="T29" fmla="*/ 2147483647 h 163"/>
                <a:gd name="T30" fmla="*/ 2147483647 w 163"/>
                <a:gd name="T31" fmla="*/ 2147483647 h 163"/>
                <a:gd name="T32" fmla="*/ 2147483647 w 163"/>
                <a:gd name="T33" fmla="*/ 2147483647 h 163"/>
                <a:gd name="T34" fmla="*/ 2147483647 w 163"/>
                <a:gd name="T35" fmla="*/ 2147483647 h 163"/>
                <a:gd name="T36" fmla="*/ 2147483647 w 163"/>
                <a:gd name="T37" fmla="*/ 2147483647 h 163"/>
                <a:gd name="T38" fmla="*/ 2147483647 w 163"/>
                <a:gd name="T39" fmla="*/ 2147483647 h 163"/>
                <a:gd name="T40" fmla="*/ 2147483647 w 163"/>
                <a:gd name="T41" fmla="*/ 2147483647 h 163"/>
                <a:gd name="T42" fmla="*/ 2147483647 w 163"/>
                <a:gd name="T43" fmla="*/ 2147483647 h 163"/>
                <a:gd name="T44" fmla="*/ 2147483647 w 163"/>
                <a:gd name="T45" fmla="*/ 2147483647 h 163"/>
                <a:gd name="T46" fmla="*/ 2147483647 w 163"/>
                <a:gd name="T47" fmla="*/ 2147483647 h 163"/>
                <a:gd name="T48" fmla="*/ 2147483647 w 163"/>
                <a:gd name="T49" fmla="*/ 2147483647 h 163"/>
                <a:gd name="T50" fmla="*/ 2147483647 w 163"/>
                <a:gd name="T51" fmla="*/ 2147483647 h 163"/>
                <a:gd name="T52" fmla="*/ 2147483647 w 163"/>
                <a:gd name="T53" fmla="*/ 2147483647 h 163"/>
                <a:gd name="T54" fmla="*/ 2147483647 w 163"/>
                <a:gd name="T55" fmla="*/ 2147483647 h 163"/>
                <a:gd name="T56" fmla="*/ 2147483647 w 163"/>
                <a:gd name="T57" fmla="*/ 2147483647 h 163"/>
                <a:gd name="T58" fmla="*/ 2147483647 w 163"/>
                <a:gd name="T59" fmla="*/ 2147483647 h 163"/>
                <a:gd name="T60" fmla="*/ 2147483647 w 163"/>
                <a:gd name="T61" fmla="*/ 2147483647 h 163"/>
                <a:gd name="T62" fmla="*/ 2147483647 w 163"/>
                <a:gd name="T63" fmla="*/ 2147483647 h 163"/>
                <a:gd name="T64" fmla="*/ 2147483647 w 163"/>
                <a:gd name="T65" fmla="*/ 2147483647 h 163"/>
                <a:gd name="T66" fmla="*/ 2147483647 w 163"/>
                <a:gd name="T67" fmla="*/ 2147483647 h 163"/>
                <a:gd name="T68" fmla="*/ 2147483647 w 163"/>
                <a:gd name="T69" fmla="*/ 2147483647 h 163"/>
                <a:gd name="T70" fmla="*/ 2147483647 w 163"/>
                <a:gd name="T71" fmla="*/ 2147483647 h 163"/>
                <a:gd name="T72" fmla="*/ 2147483647 w 163"/>
                <a:gd name="T73" fmla="*/ 2147483647 h 163"/>
                <a:gd name="T74" fmla="*/ 2147483647 w 163"/>
                <a:gd name="T75" fmla="*/ 2147483647 h 163"/>
                <a:gd name="T76" fmla="*/ 2147483647 w 163"/>
                <a:gd name="T77" fmla="*/ 2147483647 h 163"/>
                <a:gd name="T78" fmla="*/ 2147483647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3"/>
                <a:gd name="T121" fmla="*/ 0 h 163"/>
                <a:gd name="T122" fmla="*/ 163 w 163"/>
                <a:gd name="T123" fmla="*/ 163 h 1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grpFill/>
            <a:ln w="2540" cap="rnd">
              <a:solidFill>
                <a:srgbClr val="FFFFFF"/>
              </a:solidFill>
              <a:round/>
              <a:headEnd/>
              <a:tailEnd/>
            </a:ln>
          </p:spPr>
          <p:txBody>
            <a:bodyPr/>
            <a:lstStyle/>
            <a:p>
              <a:endParaRPr lang="de-CH"/>
            </a:p>
          </p:txBody>
        </p:sp>
        <p:sp>
          <p:nvSpPr>
            <p:cNvPr id="84" name="Freeform 88"/>
            <p:cNvSpPr>
              <a:spLocks/>
            </p:cNvSpPr>
            <p:nvPr/>
          </p:nvSpPr>
          <p:spPr bwMode="gray">
            <a:xfrm>
              <a:off x="4125913" y="3149600"/>
              <a:ext cx="282575" cy="244475"/>
            </a:xfrm>
            <a:custGeom>
              <a:avLst/>
              <a:gdLst>
                <a:gd name="T0" fmla="*/ 2147483647 w 153"/>
                <a:gd name="T1" fmla="*/ 2147483647 h 132"/>
                <a:gd name="T2" fmla="*/ 2147483647 w 153"/>
                <a:gd name="T3" fmla="*/ 2147483647 h 132"/>
                <a:gd name="T4" fmla="*/ 2147483647 w 153"/>
                <a:gd name="T5" fmla="*/ 2147483647 h 132"/>
                <a:gd name="T6" fmla="*/ 2147483647 w 153"/>
                <a:gd name="T7" fmla="*/ 2147483647 h 132"/>
                <a:gd name="T8" fmla="*/ 2147483647 w 153"/>
                <a:gd name="T9" fmla="*/ 2147483647 h 132"/>
                <a:gd name="T10" fmla="*/ 2147483647 w 153"/>
                <a:gd name="T11" fmla="*/ 2147483647 h 132"/>
                <a:gd name="T12" fmla="*/ 2147483647 w 153"/>
                <a:gd name="T13" fmla="*/ 2147483647 h 132"/>
                <a:gd name="T14" fmla="*/ 2147483647 w 153"/>
                <a:gd name="T15" fmla="*/ 2147483647 h 132"/>
                <a:gd name="T16" fmla="*/ 2147483647 w 153"/>
                <a:gd name="T17" fmla="*/ 2147483647 h 132"/>
                <a:gd name="T18" fmla="*/ 2147483647 w 153"/>
                <a:gd name="T19" fmla="*/ 2147483647 h 132"/>
                <a:gd name="T20" fmla="*/ 2147483647 w 153"/>
                <a:gd name="T21" fmla="*/ 2147483647 h 132"/>
                <a:gd name="T22" fmla="*/ 2147483647 w 153"/>
                <a:gd name="T23" fmla="*/ 2147483647 h 132"/>
                <a:gd name="T24" fmla="*/ 2147483647 w 153"/>
                <a:gd name="T25" fmla="*/ 2147483647 h 132"/>
                <a:gd name="T26" fmla="*/ 2147483647 w 153"/>
                <a:gd name="T27" fmla="*/ 2147483647 h 132"/>
                <a:gd name="T28" fmla="*/ 2147483647 w 153"/>
                <a:gd name="T29" fmla="*/ 2147483647 h 132"/>
                <a:gd name="T30" fmla="*/ 2147483647 w 153"/>
                <a:gd name="T31" fmla="*/ 2147483647 h 132"/>
                <a:gd name="T32" fmla="*/ 2147483647 w 153"/>
                <a:gd name="T33" fmla="*/ 2147483647 h 132"/>
                <a:gd name="T34" fmla="*/ 2147483647 w 153"/>
                <a:gd name="T35" fmla="*/ 2147483647 h 132"/>
                <a:gd name="T36" fmla="*/ 2147483647 w 153"/>
                <a:gd name="T37" fmla="*/ 2147483647 h 132"/>
                <a:gd name="T38" fmla="*/ 2147483647 w 153"/>
                <a:gd name="T39" fmla="*/ 2147483647 h 132"/>
                <a:gd name="T40" fmla="*/ 2147483647 w 153"/>
                <a:gd name="T41" fmla="*/ 2147483647 h 132"/>
                <a:gd name="T42" fmla="*/ 2147483647 w 153"/>
                <a:gd name="T43" fmla="*/ 0 h 132"/>
                <a:gd name="T44" fmla="*/ 2147483647 w 153"/>
                <a:gd name="T45" fmla="*/ 2147483647 h 132"/>
                <a:gd name="T46" fmla="*/ 0 w 153"/>
                <a:gd name="T47" fmla="*/ 2147483647 h 132"/>
                <a:gd name="T48" fmla="*/ 0 w 153"/>
                <a:gd name="T49" fmla="*/ 2147483647 h 132"/>
                <a:gd name="T50" fmla="*/ 2147483647 w 153"/>
                <a:gd name="T51" fmla="*/ 2147483647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2"/>
                <a:gd name="T80" fmla="*/ 153 w 153"/>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2540" cap="rnd">
              <a:solidFill>
                <a:srgbClr val="FFFFFF"/>
              </a:solidFill>
              <a:round/>
              <a:headEnd type="none" w="sm" len="sm"/>
              <a:tailEnd type="none" w="sm" len="sm"/>
            </a:ln>
          </p:spPr>
          <p:txBody>
            <a:bodyPr/>
            <a:lstStyle/>
            <a:p>
              <a:endParaRPr lang="de-CH"/>
            </a:p>
          </p:txBody>
        </p:sp>
        <p:sp>
          <p:nvSpPr>
            <p:cNvPr id="85" name="Freeform 89"/>
            <p:cNvSpPr>
              <a:spLocks/>
            </p:cNvSpPr>
            <p:nvPr/>
          </p:nvSpPr>
          <p:spPr bwMode="gray">
            <a:xfrm>
              <a:off x="4125913" y="3214688"/>
              <a:ext cx="74612" cy="150812"/>
            </a:xfrm>
            <a:custGeom>
              <a:avLst/>
              <a:gdLst>
                <a:gd name="T0" fmla="*/ 2147483647 w 41"/>
                <a:gd name="T1" fmla="*/ 2147483647 h 82"/>
                <a:gd name="T2" fmla="*/ 2147483647 w 41"/>
                <a:gd name="T3" fmla="*/ 2147483647 h 82"/>
                <a:gd name="T4" fmla="*/ 2147483647 w 41"/>
                <a:gd name="T5" fmla="*/ 2147483647 h 82"/>
                <a:gd name="T6" fmla="*/ 2147483647 w 41"/>
                <a:gd name="T7" fmla="*/ 2147483647 h 82"/>
                <a:gd name="T8" fmla="*/ 2147483647 w 41"/>
                <a:gd name="T9" fmla="*/ 2147483647 h 82"/>
                <a:gd name="T10" fmla="*/ 2147483647 w 41"/>
                <a:gd name="T11" fmla="*/ 2147483647 h 82"/>
                <a:gd name="T12" fmla="*/ 2147483647 w 41"/>
                <a:gd name="T13" fmla="*/ 0 h 82"/>
                <a:gd name="T14" fmla="*/ 2147483647 w 41"/>
                <a:gd name="T15" fmla="*/ 0 h 82"/>
                <a:gd name="T16" fmla="*/ 2147483647 w 41"/>
                <a:gd name="T17" fmla="*/ 2147483647 h 82"/>
                <a:gd name="T18" fmla="*/ 0 w 41"/>
                <a:gd name="T19" fmla="*/ 2147483647 h 82"/>
                <a:gd name="T20" fmla="*/ 2147483647 w 41"/>
                <a:gd name="T21" fmla="*/ 2147483647 h 82"/>
                <a:gd name="T22" fmla="*/ 0 w 41"/>
                <a:gd name="T23" fmla="*/ 2147483647 h 82"/>
                <a:gd name="T24" fmla="*/ 2147483647 w 41"/>
                <a:gd name="T25" fmla="*/ 214748364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82"/>
                <a:gd name="T41" fmla="*/ 41 w 41"/>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2540" cap="rnd">
              <a:solidFill>
                <a:srgbClr val="FFFFFF"/>
              </a:solidFill>
              <a:round/>
              <a:headEnd/>
              <a:tailEnd/>
            </a:ln>
          </p:spPr>
          <p:txBody>
            <a:bodyPr/>
            <a:lstStyle/>
            <a:p>
              <a:endParaRPr lang="de-CH"/>
            </a:p>
          </p:txBody>
        </p:sp>
        <p:sp>
          <p:nvSpPr>
            <p:cNvPr id="86" name="Freeform 90"/>
            <p:cNvSpPr>
              <a:spLocks/>
            </p:cNvSpPr>
            <p:nvPr/>
          </p:nvSpPr>
          <p:spPr bwMode="gray">
            <a:xfrm>
              <a:off x="4497388" y="3048000"/>
              <a:ext cx="285750" cy="288925"/>
            </a:xfrm>
            <a:custGeom>
              <a:avLst/>
              <a:gdLst>
                <a:gd name="T0" fmla="*/ 2147483647 w 155"/>
                <a:gd name="T1" fmla="*/ 2147483647 h 155"/>
                <a:gd name="T2" fmla="*/ 2147483647 w 155"/>
                <a:gd name="T3" fmla="*/ 2147483647 h 155"/>
                <a:gd name="T4" fmla="*/ 2147483647 w 155"/>
                <a:gd name="T5" fmla="*/ 2147483647 h 155"/>
                <a:gd name="T6" fmla="*/ 2147483647 w 155"/>
                <a:gd name="T7" fmla="*/ 2147483647 h 155"/>
                <a:gd name="T8" fmla="*/ 2147483647 w 155"/>
                <a:gd name="T9" fmla="*/ 2147483647 h 155"/>
                <a:gd name="T10" fmla="*/ 2147483647 w 155"/>
                <a:gd name="T11" fmla="*/ 2147483647 h 155"/>
                <a:gd name="T12" fmla="*/ 2147483647 w 155"/>
                <a:gd name="T13" fmla="*/ 2147483647 h 155"/>
                <a:gd name="T14" fmla="*/ 2147483647 w 155"/>
                <a:gd name="T15" fmla="*/ 2147483647 h 155"/>
                <a:gd name="T16" fmla="*/ 2147483647 w 155"/>
                <a:gd name="T17" fmla="*/ 2147483647 h 155"/>
                <a:gd name="T18" fmla="*/ 2147483647 w 155"/>
                <a:gd name="T19" fmla="*/ 2147483647 h 155"/>
                <a:gd name="T20" fmla="*/ 2147483647 w 155"/>
                <a:gd name="T21" fmla="*/ 2147483647 h 155"/>
                <a:gd name="T22" fmla="*/ 2147483647 w 155"/>
                <a:gd name="T23" fmla="*/ 2147483647 h 155"/>
                <a:gd name="T24" fmla="*/ 2147483647 w 155"/>
                <a:gd name="T25" fmla="*/ 2147483647 h 155"/>
                <a:gd name="T26" fmla="*/ 2147483647 w 155"/>
                <a:gd name="T27" fmla="*/ 2147483647 h 155"/>
                <a:gd name="T28" fmla="*/ 2147483647 w 155"/>
                <a:gd name="T29" fmla="*/ 2147483647 h 155"/>
                <a:gd name="T30" fmla="*/ 2147483647 w 155"/>
                <a:gd name="T31" fmla="*/ 2147483647 h 155"/>
                <a:gd name="T32" fmla="*/ 2147483647 w 155"/>
                <a:gd name="T33" fmla="*/ 2147483647 h 155"/>
                <a:gd name="T34" fmla="*/ 2147483647 w 155"/>
                <a:gd name="T35" fmla="*/ 2147483647 h 155"/>
                <a:gd name="T36" fmla="*/ 2147483647 w 155"/>
                <a:gd name="T37" fmla="*/ 2147483647 h 155"/>
                <a:gd name="T38" fmla="*/ 2147483647 w 155"/>
                <a:gd name="T39" fmla="*/ 2147483647 h 155"/>
                <a:gd name="T40" fmla="*/ 2147483647 w 155"/>
                <a:gd name="T41" fmla="*/ 2147483647 h 155"/>
                <a:gd name="T42" fmla="*/ 2147483647 w 155"/>
                <a:gd name="T43" fmla="*/ 2147483647 h 155"/>
                <a:gd name="T44" fmla="*/ 2147483647 w 155"/>
                <a:gd name="T45" fmla="*/ 2147483647 h 155"/>
                <a:gd name="T46" fmla="*/ 2147483647 w 155"/>
                <a:gd name="T47" fmla="*/ 2147483647 h 155"/>
                <a:gd name="T48" fmla="*/ 2147483647 w 155"/>
                <a:gd name="T49" fmla="*/ 2147483647 h 155"/>
                <a:gd name="T50" fmla="*/ 2147483647 w 155"/>
                <a:gd name="T51" fmla="*/ 2147483647 h 155"/>
                <a:gd name="T52" fmla="*/ 2147483647 w 155"/>
                <a:gd name="T53" fmla="*/ 2147483647 h 155"/>
                <a:gd name="T54" fmla="*/ 2147483647 w 155"/>
                <a:gd name="T55" fmla="*/ 2147483647 h 155"/>
                <a:gd name="T56" fmla="*/ 2147483647 w 155"/>
                <a:gd name="T57" fmla="*/ 0 h 155"/>
                <a:gd name="T58" fmla="*/ 2147483647 w 155"/>
                <a:gd name="T59" fmla="*/ 0 h 155"/>
                <a:gd name="T60" fmla="*/ 2147483647 w 155"/>
                <a:gd name="T61" fmla="*/ 2147483647 h 155"/>
                <a:gd name="T62" fmla="*/ 2147483647 w 155"/>
                <a:gd name="T63" fmla="*/ 2147483647 h 155"/>
                <a:gd name="T64" fmla="*/ 2147483647 w 155"/>
                <a:gd name="T65" fmla="*/ 2147483647 h 155"/>
                <a:gd name="T66" fmla="*/ 2147483647 w 155"/>
                <a:gd name="T67" fmla="*/ 2147483647 h 155"/>
                <a:gd name="T68" fmla="*/ 2147483647 w 155"/>
                <a:gd name="T69" fmla="*/ 2147483647 h 155"/>
                <a:gd name="T70" fmla="*/ 0 w 155"/>
                <a:gd name="T71" fmla="*/ 2147483647 h 155"/>
                <a:gd name="T72" fmla="*/ 0 w 155"/>
                <a:gd name="T73" fmla="*/ 2147483647 h 155"/>
                <a:gd name="T74" fmla="*/ 2147483647 w 155"/>
                <a:gd name="T75" fmla="*/ 2147483647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55"/>
                <a:gd name="T116" fmla="*/ 155 w 155"/>
                <a:gd name="T117" fmla="*/ 155 h 1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2540" cap="rnd">
              <a:solidFill>
                <a:srgbClr val="FFFFFF"/>
              </a:solidFill>
              <a:round/>
              <a:headEnd/>
              <a:tailEnd/>
            </a:ln>
          </p:spPr>
          <p:txBody>
            <a:bodyPr/>
            <a:lstStyle/>
            <a:p>
              <a:endParaRPr lang="de-CH"/>
            </a:p>
          </p:txBody>
        </p:sp>
        <p:sp>
          <p:nvSpPr>
            <p:cNvPr id="87" name="Freeform 91"/>
            <p:cNvSpPr>
              <a:spLocks/>
            </p:cNvSpPr>
            <p:nvPr/>
          </p:nvSpPr>
          <p:spPr bwMode="gray">
            <a:xfrm>
              <a:off x="4811713" y="3003550"/>
              <a:ext cx="225425" cy="166688"/>
            </a:xfrm>
            <a:custGeom>
              <a:avLst/>
              <a:gdLst>
                <a:gd name="T0" fmla="*/ 2147483647 w 122"/>
                <a:gd name="T1" fmla="*/ 2147483647 h 91"/>
                <a:gd name="T2" fmla="*/ 2147483647 w 122"/>
                <a:gd name="T3" fmla="*/ 2147483647 h 91"/>
                <a:gd name="T4" fmla="*/ 2147483647 w 122"/>
                <a:gd name="T5" fmla="*/ 2147483647 h 91"/>
                <a:gd name="T6" fmla="*/ 2147483647 w 122"/>
                <a:gd name="T7" fmla="*/ 2147483647 h 91"/>
                <a:gd name="T8" fmla="*/ 2147483647 w 122"/>
                <a:gd name="T9" fmla="*/ 2147483647 h 91"/>
                <a:gd name="T10" fmla="*/ 2147483647 w 122"/>
                <a:gd name="T11" fmla="*/ 2147483647 h 91"/>
                <a:gd name="T12" fmla="*/ 2147483647 w 122"/>
                <a:gd name="T13" fmla="*/ 2147483647 h 91"/>
                <a:gd name="T14" fmla="*/ 2147483647 w 122"/>
                <a:gd name="T15" fmla="*/ 2147483647 h 91"/>
                <a:gd name="T16" fmla="*/ 2147483647 w 122"/>
                <a:gd name="T17" fmla="*/ 2147483647 h 91"/>
                <a:gd name="T18" fmla="*/ 2147483647 w 122"/>
                <a:gd name="T19" fmla="*/ 2147483647 h 91"/>
                <a:gd name="T20" fmla="*/ 2147483647 w 122"/>
                <a:gd name="T21" fmla="*/ 2147483647 h 91"/>
                <a:gd name="T22" fmla="*/ 2147483647 w 122"/>
                <a:gd name="T23" fmla="*/ 2147483647 h 91"/>
                <a:gd name="T24" fmla="*/ 2147483647 w 122"/>
                <a:gd name="T25" fmla="*/ 2147483647 h 91"/>
                <a:gd name="T26" fmla="*/ 2147483647 w 122"/>
                <a:gd name="T27" fmla="*/ 2147483647 h 91"/>
                <a:gd name="T28" fmla="*/ 2147483647 w 122"/>
                <a:gd name="T29" fmla="*/ 0 h 91"/>
                <a:gd name="T30" fmla="*/ 2147483647 w 122"/>
                <a:gd name="T31" fmla="*/ 0 h 91"/>
                <a:gd name="T32" fmla="*/ 2147483647 w 122"/>
                <a:gd name="T33" fmla="*/ 2147483647 h 91"/>
                <a:gd name="T34" fmla="*/ 2147483647 w 122"/>
                <a:gd name="T35" fmla="*/ 2147483647 h 91"/>
                <a:gd name="T36" fmla="*/ 2147483647 w 122"/>
                <a:gd name="T37" fmla="*/ 2147483647 h 91"/>
                <a:gd name="T38" fmla="*/ 2147483647 w 122"/>
                <a:gd name="T39" fmla="*/ 2147483647 h 91"/>
                <a:gd name="T40" fmla="*/ 2147483647 w 122"/>
                <a:gd name="T41" fmla="*/ 2147483647 h 91"/>
                <a:gd name="T42" fmla="*/ 0 w 122"/>
                <a:gd name="T43" fmla="*/ 2147483647 h 91"/>
                <a:gd name="T44" fmla="*/ 2147483647 w 122"/>
                <a:gd name="T45" fmla="*/ 2147483647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91"/>
                <a:gd name="T71" fmla="*/ 122 w 122"/>
                <a:gd name="T72" fmla="*/ 91 h 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2540" cap="rnd">
              <a:solidFill>
                <a:srgbClr val="FFFFFF"/>
              </a:solidFill>
              <a:round/>
              <a:headEnd type="none" w="sm" len="sm"/>
              <a:tailEnd type="none" w="sm" len="sm"/>
            </a:ln>
          </p:spPr>
          <p:txBody>
            <a:bodyPr/>
            <a:lstStyle/>
            <a:p>
              <a:endParaRPr lang="de-CH"/>
            </a:p>
          </p:txBody>
        </p:sp>
        <p:sp>
          <p:nvSpPr>
            <p:cNvPr id="88" name="Freeform 92"/>
            <p:cNvSpPr>
              <a:spLocks/>
            </p:cNvSpPr>
            <p:nvPr/>
          </p:nvSpPr>
          <p:spPr bwMode="gray">
            <a:xfrm>
              <a:off x="4811713" y="3228975"/>
              <a:ext cx="150812" cy="120650"/>
            </a:xfrm>
            <a:custGeom>
              <a:avLst/>
              <a:gdLst>
                <a:gd name="T0" fmla="*/ 2147483647 w 81"/>
                <a:gd name="T1" fmla="*/ 2147483647 h 66"/>
                <a:gd name="T2" fmla="*/ 2147483647 w 81"/>
                <a:gd name="T3" fmla="*/ 0 h 66"/>
                <a:gd name="T4" fmla="*/ 2147483647 w 81"/>
                <a:gd name="T5" fmla="*/ 0 h 66"/>
                <a:gd name="T6" fmla="*/ 2147483647 w 81"/>
                <a:gd name="T7" fmla="*/ 2147483647 h 66"/>
                <a:gd name="T8" fmla="*/ 2147483647 w 81"/>
                <a:gd name="T9" fmla="*/ 0 h 66"/>
                <a:gd name="T10" fmla="*/ 2147483647 w 81"/>
                <a:gd name="T11" fmla="*/ 2147483647 h 66"/>
                <a:gd name="T12" fmla="*/ 2147483647 w 81"/>
                <a:gd name="T13" fmla="*/ 2147483647 h 66"/>
                <a:gd name="T14" fmla="*/ 2147483647 w 81"/>
                <a:gd name="T15" fmla="*/ 2147483647 h 66"/>
                <a:gd name="T16" fmla="*/ 2147483647 w 81"/>
                <a:gd name="T17" fmla="*/ 2147483647 h 66"/>
                <a:gd name="T18" fmla="*/ 2147483647 w 81"/>
                <a:gd name="T19" fmla="*/ 2147483647 h 66"/>
                <a:gd name="T20" fmla="*/ 2147483647 w 81"/>
                <a:gd name="T21" fmla="*/ 2147483647 h 66"/>
                <a:gd name="T22" fmla="*/ 2147483647 w 81"/>
                <a:gd name="T23" fmla="*/ 2147483647 h 66"/>
                <a:gd name="T24" fmla="*/ 2147483647 w 81"/>
                <a:gd name="T25" fmla="*/ 2147483647 h 66"/>
                <a:gd name="T26" fmla="*/ 2147483647 w 81"/>
                <a:gd name="T27" fmla="*/ 2147483647 h 66"/>
                <a:gd name="T28" fmla="*/ 2147483647 w 81"/>
                <a:gd name="T29" fmla="*/ 2147483647 h 66"/>
                <a:gd name="T30" fmla="*/ 2147483647 w 81"/>
                <a:gd name="T31" fmla="*/ 2147483647 h 66"/>
                <a:gd name="T32" fmla="*/ 2147483647 w 81"/>
                <a:gd name="T33" fmla="*/ 2147483647 h 66"/>
                <a:gd name="T34" fmla="*/ 2147483647 w 81"/>
                <a:gd name="T35" fmla="*/ 2147483647 h 66"/>
                <a:gd name="T36" fmla="*/ 0 w 81"/>
                <a:gd name="T37" fmla="*/ 2147483647 h 66"/>
                <a:gd name="T38" fmla="*/ 2147483647 w 81"/>
                <a:gd name="T39" fmla="*/ 2147483647 h 66"/>
                <a:gd name="T40" fmla="*/ 2147483647 w 81"/>
                <a:gd name="T41" fmla="*/ 2147483647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66"/>
                <a:gd name="T65" fmla="*/ 81 w 81"/>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2540" cap="rnd">
              <a:solidFill>
                <a:srgbClr val="FFFFFF"/>
              </a:solidFill>
              <a:round/>
              <a:headEnd type="none" w="sm" len="sm"/>
              <a:tailEnd type="none" w="sm" len="sm"/>
            </a:ln>
          </p:spPr>
          <p:txBody>
            <a:bodyPr/>
            <a:lstStyle/>
            <a:p>
              <a:endParaRPr lang="de-CH"/>
            </a:p>
          </p:txBody>
        </p:sp>
        <p:sp>
          <p:nvSpPr>
            <p:cNvPr id="89" name="Freeform 93"/>
            <p:cNvSpPr>
              <a:spLocks/>
            </p:cNvSpPr>
            <p:nvPr/>
          </p:nvSpPr>
          <p:spPr bwMode="gray">
            <a:xfrm>
              <a:off x="5168900" y="3362325"/>
              <a:ext cx="184150" cy="136525"/>
            </a:xfrm>
            <a:custGeom>
              <a:avLst/>
              <a:gdLst>
                <a:gd name="T0" fmla="*/ 0 w 98"/>
                <a:gd name="T1" fmla="*/ 2147483647 h 73"/>
                <a:gd name="T2" fmla="*/ 2147483647 w 98"/>
                <a:gd name="T3" fmla="*/ 2147483647 h 73"/>
                <a:gd name="T4" fmla="*/ 2147483647 w 98"/>
                <a:gd name="T5" fmla="*/ 2147483647 h 73"/>
                <a:gd name="T6" fmla="*/ 2147483647 w 98"/>
                <a:gd name="T7" fmla="*/ 2147483647 h 73"/>
                <a:gd name="T8" fmla="*/ 2147483647 w 98"/>
                <a:gd name="T9" fmla="*/ 2147483647 h 73"/>
                <a:gd name="T10" fmla="*/ 2147483647 w 98"/>
                <a:gd name="T11" fmla="*/ 2147483647 h 73"/>
                <a:gd name="T12" fmla="*/ 2147483647 w 98"/>
                <a:gd name="T13" fmla="*/ 2147483647 h 73"/>
                <a:gd name="T14" fmla="*/ 2147483647 w 98"/>
                <a:gd name="T15" fmla="*/ 0 h 73"/>
                <a:gd name="T16" fmla="*/ 2147483647 w 98"/>
                <a:gd name="T17" fmla="*/ 2147483647 h 73"/>
                <a:gd name="T18" fmla="*/ 2147483647 w 98"/>
                <a:gd name="T19" fmla="*/ 0 h 73"/>
                <a:gd name="T20" fmla="*/ 2147483647 w 98"/>
                <a:gd name="T21" fmla="*/ 0 h 73"/>
                <a:gd name="T22" fmla="*/ 2147483647 w 98"/>
                <a:gd name="T23" fmla="*/ 2147483647 h 73"/>
                <a:gd name="T24" fmla="*/ 2147483647 w 98"/>
                <a:gd name="T25" fmla="*/ 2147483647 h 73"/>
                <a:gd name="T26" fmla="*/ 2147483647 w 98"/>
                <a:gd name="T27" fmla="*/ 2147483647 h 73"/>
                <a:gd name="T28" fmla="*/ 2147483647 w 98"/>
                <a:gd name="T29" fmla="*/ 2147483647 h 73"/>
                <a:gd name="T30" fmla="*/ 2147483647 w 98"/>
                <a:gd name="T31" fmla="*/ 2147483647 h 73"/>
                <a:gd name="T32" fmla="*/ 0 w 98"/>
                <a:gd name="T33" fmla="*/ 2147483647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73"/>
                <a:gd name="T53" fmla="*/ 98 w 98"/>
                <a:gd name="T54" fmla="*/ 73 h 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2540" cap="rnd">
              <a:solidFill>
                <a:srgbClr val="FFFFFF"/>
              </a:solidFill>
              <a:round/>
              <a:headEnd type="none" w="sm" len="sm"/>
              <a:tailEnd type="none" w="sm" len="sm"/>
            </a:ln>
          </p:spPr>
          <p:txBody>
            <a:bodyPr/>
            <a:lstStyle/>
            <a:p>
              <a:endParaRPr lang="de-CH"/>
            </a:p>
          </p:txBody>
        </p:sp>
        <p:sp>
          <p:nvSpPr>
            <p:cNvPr id="90" name="Freeform 94"/>
            <p:cNvSpPr>
              <a:spLocks/>
            </p:cNvSpPr>
            <p:nvPr/>
          </p:nvSpPr>
          <p:spPr bwMode="gray">
            <a:xfrm>
              <a:off x="5156200" y="3465513"/>
              <a:ext cx="106363" cy="122237"/>
            </a:xfrm>
            <a:custGeom>
              <a:avLst/>
              <a:gdLst>
                <a:gd name="T0" fmla="*/ 2147483647 w 57"/>
                <a:gd name="T1" fmla="*/ 2147483647 h 66"/>
                <a:gd name="T2" fmla="*/ 2147483647 w 57"/>
                <a:gd name="T3" fmla="*/ 0 h 66"/>
                <a:gd name="T4" fmla="*/ 2147483647 w 57"/>
                <a:gd name="T5" fmla="*/ 0 h 66"/>
                <a:gd name="T6" fmla="*/ 2147483647 w 57"/>
                <a:gd name="T7" fmla="*/ 2147483647 h 66"/>
                <a:gd name="T8" fmla="*/ 2147483647 w 57"/>
                <a:gd name="T9" fmla="*/ 2147483647 h 66"/>
                <a:gd name="T10" fmla="*/ 2147483647 w 57"/>
                <a:gd name="T11" fmla="*/ 2147483647 h 66"/>
                <a:gd name="T12" fmla="*/ 2147483647 w 57"/>
                <a:gd name="T13" fmla="*/ 2147483647 h 66"/>
                <a:gd name="T14" fmla="*/ 0 w 57"/>
                <a:gd name="T15" fmla="*/ 2147483647 h 66"/>
                <a:gd name="T16" fmla="*/ 2147483647 w 57"/>
                <a:gd name="T17" fmla="*/ 2147483647 h 66"/>
                <a:gd name="T18" fmla="*/ 2147483647 w 57"/>
                <a:gd name="T19" fmla="*/ 2147483647 h 66"/>
                <a:gd name="T20" fmla="*/ 2147483647 w 57"/>
                <a:gd name="T21" fmla="*/ 2147483647 h 66"/>
                <a:gd name="T22" fmla="*/ 2147483647 w 57"/>
                <a:gd name="T23" fmla="*/ 2147483647 h 66"/>
                <a:gd name="T24" fmla="*/ 2147483647 w 57"/>
                <a:gd name="T25" fmla="*/ 2147483647 h 66"/>
                <a:gd name="T26" fmla="*/ 2147483647 w 57"/>
                <a:gd name="T27" fmla="*/ 2147483647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66"/>
                <a:gd name="T44" fmla="*/ 57 w 57"/>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2540" cap="rnd">
              <a:solidFill>
                <a:srgbClr val="FFFFFF"/>
              </a:solidFill>
              <a:round/>
              <a:headEnd/>
              <a:tailEnd/>
            </a:ln>
          </p:spPr>
          <p:txBody>
            <a:bodyPr/>
            <a:lstStyle/>
            <a:p>
              <a:endParaRPr lang="de-CH"/>
            </a:p>
          </p:txBody>
        </p:sp>
        <p:sp>
          <p:nvSpPr>
            <p:cNvPr id="91" name="Freeform 95"/>
            <p:cNvSpPr>
              <a:spLocks/>
            </p:cNvSpPr>
            <p:nvPr/>
          </p:nvSpPr>
          <p:spPr bwMode="gray">
            <a:xfrm>
              <a:off x="5168900" y="3438525"/>
              <a:ext cx="34925" cy="49213"/>
            </a:xfrm>
            <a:custGeom>
              <a:avLst/>
              <a:gdLst>
                <a:gd name="T0" fmla="*/ 2147483647 w 18"/>
                <a:gd name="T1" fmla="*/ 2147483647 h 26"/>
                <a:gd name="T2" fmla="*/ 0 w 18"/>
                <a:gd name="T3" fmla="*/ 2147483647 h 26"/>
                <a:gd name="T4" fmla="*/ 2147483647 w 18"/>
                <a:gd name="T5" fmla="*/ 0 h 26"/>
                <a:gd name="T6" fmla="*/ 2147483647 w 18"/>
                <a:gd name="T7" fmla="*/ 2147483647 h 26"/>
                <a:gd name="T8" fmla="*/ 2147483647 w 18"/>
                <a:gd name="T9" fmla="*/ 2147483647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2540" cap="rnd">
              <a:solidFill>
                <a:srgbClr val="FFFFFF"/>
              </a:solidFill>
              <a:round/>
              <a:headEnd/>
              <a:tailEnd/>
            </a:ln>
          </p:spPr>
          <p:txBody>
            <a:bodyPr/>
            <a:lstStyle/>
            <a:p>
              <a:endParaRPr lang="de-CH"/>
            </a:p>
          </p:txBody>
        </p:sp>
        <p:sp>
          <p:nvSpPr>
            <p:cNvPr id="92" name="Freeform 96"/>
            <p:cNvSpPr>
              <a:spLocks/>
            </p:cNvSpPr>
            <p:nvPr/>
          </p:nvSpPr>
          <p:spPr bwMode="gray">
            <a:xfrm>
              <a:off x="5168900" y="3438525"/>
              <a:ext cx="34925" cy="49213"/>
            </a:xfrm>
            <a:custGeom>
              <a:avLst/>
              <a:gdLst>
                <a:gd name="T0" fmla="*/ 2147483647 w 18"/>
                <a:gd name="T1" fmla="*/ 2147483647 h 26"/>
                <a:gd name="T2" fmla="*/ 0 w 18"/>
                <a:gd name="T3" fmla="*/ 2147483647 h 26"/>
                <a:gd name="T4" fmla="*/ 2147483647 w 18"/>
                <a:gd name="T5" fmla="*/ 0 h 26"/>
                <a:gd name="T6" fmla="*/ 2147483647 w 18"/>
                <a:gd name="T7" fmla="*/ 2147483647 h 26"/>
                <a:gd name="T8" fmla="*/ 2147483647 w 18"/>
                <a:gd name="T9" fmla="*/ 2147483647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2540" cap="rnd">
              <a:solidFill>
                <a:srgbClr val="FFFFFF"/>
              </a:solidFill>
              <a:round/>
              <a:headEnd type="none" w="sm" len="sm"/>
              <a:tailEnd type="none" w="sm" len="sm"/>
            </a:ln>
          </p:spPr>
          <p:txBody>
            <a:bodyPr/>
            <a:lstStyle/>
            <a:p>
              <a:endParaRPr lang="de-CH"/>
            </a:p>
          </p:txBody>
        </p:sp>
        <p:sp>
          <p:nvSpPr>
            <p:cNvPr id="93" name="Freeform 97"/>
            <p:cNvSpPr>
              <a:spLocks/>
            </p:cNvSpPr>
            <p:nvPr/>
          </p:nvSpPr>
          <p:spPr bwMode="gray">
            <a:xfrm>
              <a:off x="5140325" y="3484563"/>
              <a:ext cx="46038" cy="103187"/>
            </a:xfrm>
            <a:custGeom>
              <a:avLst/>
              <a:gdLst>
                <a:gd name="T0" fmla="*/ 2147483647 w 26"/>
                <a:gd name="T1" fmla="*/ 2147483647 h 56"/>
                <a:gd name="T2" fmla="*/ 2147483647 w 26"/>
                <a:gd name="T3" fmla="*/ 2147483647 h 56"/>
                <a:gd name="T4" fmla="*/ 2147483647 w 26"/>
                <a:gd name="T5" fmla="*/ 2147483647 h 56"/>
                <a:gd name="T6" fmla="*/ 2147483647 w 26"/>
                <a:gd name="T7" fmla="*/ 2147483647 h 56"/>
                <a:gd name="T8" fmla="*/ 0 w 26"/>
                <a:gd name="T9" fmla="*/ 2147483647 h 56"/>
                <a:gd name="T10" fmla="*/ 2147483647 w 26"/>
                <a:gd name="T11" fmla="*/ 2147483647 h 56"/>
                <a:gd name="T12" fmla="*/ 2147483647 w 26"/>
                <a:gd name="T13" fmla="*/ 0 h 56"/>
                <a:gd name="T14" fmla="*/ 2147483647 w 26"/>
                <a:gd name="T15" fmla="*/ 0 h 56"/>
                <a:gd name="T16" fmla="*/ 2147483647 w 26"/>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2540" cap="rnd">
              <a:solidFill>
                <a:srgbClr val="FFFFFF"/>
              </a:solidFill>
              <a:round/>
              <a:headEnd/>
              <a:tailEnd/>
            </a:ln>
          </p:spPr>
          <p:txBody>
            <a:bodyPr/>
            <a:lstStyle/>
            <a:p>
              <a:endParaRPr lang="de-CH"/>
            </a:p>
          </p:txBody>
        </p:sp>
        <p:sp>
          <p:nvSpPr>
            <p:cNvPr id="94" name="Freeform 98"/>
            <p:cNvSpPr>
              <a:spLocks/>
            </p:cNvSpPr>
            <p:nvPr/>
          </p:nvSpPr>
          <p:spPr bwMode="gray">
            <a:xfrm>
              <a:off x="5140325" y="3484563"/>
              <a:ext cx="46038" cy="103187"/>
            </a:xfrm>
            <a:custGeom>
              <a:avLst/>
              <a:gdLst>
                <a:gd name="T0" fmla="*/ 2147483647 w 26"/>
                <a:gd name="T1" fmla="*/ 2147483647 h 56"/>
                <a:gd name="T2" fmla="*/ 2147483647 w 26"/>
                <a:gd name="T3" fmla="*/ 2147483647 h 56"/>
                <a:gd name="T4" fmla="*/ 2147483647 w 26"/>
                <a:gd name="T5" fmla="*/ 2147483647 h 56"/>
                <a:gd name="T6" fmla="*/ 2147483647 w 26"/>
                <a:gd name="T7" fmla="*/ 2147483647 h 56"/>
                <a:gd name="T8" fmla="*/ 0 w 26"/>
                <a:gd name="T9" fmla="*/ 2147483647 h 56"/>
                <a:gd name="T10" fmla="*/ 2147483647 w 26"/>
                <a:gd name="T11" fmla="*/ 2147483647 h 56"/>
                <a:gd name="T12" fmla="*/ 2147483647 w 26"/>
                <a:gd name="T13" fmla="*/ 0 h 56"/>
                <a:gd name="T14" fmla="*/ 2147483647 w 26"/>
                <a:gd name="T15" fmla="*/ 0 h 56"/>
                <a:gd name="T16" fmla="*/ 2147483647 w 26"/>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2540" cap="rnd">
              <a:solidFill>
                <a:srgbClr val="FFFFFF"/>
              </a:solidFill>
              <a:round/>
              <a:headEnd type="none" w="sm" len="sm"/>
              <a:tailEnd type="none" w="sm" len="sm"/>
            </a:ln>
          </p:spPr>
          <p:txBody>
            <a:bodyPr/>
            <a:lstStyle/>
            <a:p>
              <a:endParaRPr lang="de-CH"/>
            </a:p>
          </p:txBody>
        </p:sp>
        <p:sp>
          <p:nvSpPr>
            <p:cNvPr id="95" name="Freeform 99"/>
            <p:cNvSpPr>
              <a:spLocks/>
            </p:cNvSpPr>
            <p:nvPr/>
          </p:nvSpPr>
          <p:spPr bwMode="gray">
            <a:xfrm>
              <a:off x="5260975" y="3348038"/>
              <a:ext cx="225425" cy="239712"/>
            </a:xfrm>
            <a:custGeom>
              <a:avLst/>
              <a:gdLst>
                <a:gd name="T0" fmla="*/ 2147483647 w 123"/>
                <a:gd name="T1" fmla="*/ 2147483647 h 130"/>
                <a:gd name="T2" fmla="*/ 2147483647 w 123"/>
                <a:gd name="T3" fmla="*/ 2147483647 h 130"/>
                <a:gd name="T4" fmla="*/ 2147483647 w 123"/>
                <a:gd name="T5" fmla="*/ 2147483647 h 130"/>
                <a:gd name="T6" fmla="*/ 2147483647 w 123"/>
                <a:gd name="T7" fmla="*/ 2147483647 h 130"/>
                <a:gd name="T8" fmla="*/ 2147483647 w 123"/>
                <a:gd name="T9" fmla="*/ 2147483647 h 130"/>
                <a:gd name="T10" fmla="*/ 2147483647 w 123"/>
                <a:gd name="T11" fmla="*/ 2147483647 h 130"/>
                <a:gd name="T12" fmla="*/ 2147483647 w 123"/>
                <a:gd name="T13" fmla="*/ 2147483647 h 130"/>
                <a:gd name="T14" fmla="*/ 2147483647 w 123"/>
                <a:gd name="T15" fmla="*/ 2147483647 h 130"/>
                <a:gd name="T16" fmla="*/ 2147483647 w 123"/>
                <a:gd name="T17" fmla="*/ 2147483647 h 130"/>
                <a:gd name="T18" fmla="*/ 2147483647 w 123"/>
                <a:gd name="T19" fmla="*/ 2147483647 h 130"/>
                <a:gd name="T20" fmla="*/ 2147483647 w 123"/>
                <a:gd name="T21" fmla="*/ 2147483647 h 130"/>
                <a:gd name="T22" fmla="*/ 2147483647 w 123"/>
                <a:gd name="T23" fmla="*/ 2147483647 h 130"/>
                <a:gd name="T24" fmla="*/ 2147483647 w 123"/>
                <a:gd name="T25" fmla="*/ 2147483647 h 130"/>
                <a:gd name="T26" fmla="*/ 2147483647 w 123"/>
                <a:gd name="T27" fmla="*/ 2147483647 h 130"/>
                <a:gd name="T28" fmla="*/ 2147483647 w 123"/>
                <a:gd name="T29" fmla="*/ 2147483647 h 130"/>
                <a:gd name="T30" fmla="*/ 2147483647 w 123"/>
                <a:gd name="T31" fmla="*/ 2147483647 h 130"/>
                <a:gd name="T32" fmla="*/ 2147483647 w 123"/>
                <a:gd name="T33" fmla="*/ 2147483647 h 130"/>
                <a:gd name="T34" fmla="*/ 2147483647 w 123"/>
                <a:gd name="T35" fmla="*/ 2147483647 h 130"/>
                <a:gd name="T36" fmla="*/ 0 w 123"/>
                <a:gd name="T37" fmla="*/ 2147483647 h 130"/>
                <a:gd name="T38" fmla="*/ 0 w 123"/>
                <a:gd name="T39" fmla="*/ 2147483647 h 130"/>
                <a:gd name="T40" fmla="*/ 2147483647 w 123"/>
                <a:gd name="T41" fmla="*/ 2147483647 h 130"/>
                <a:gd name="T42" fmla="*/ 2147483647 w 123"/>
                <a:gd name="T43" fmla="*/ 2147483647 h 130"/>
                <a:gd name="T44" fmla="*/ 2147483647 w 123"/>
                <a:gd name="T45" fmla="*/ 2147483647 h 130"/>
                <a:gd name="T46" fmla="*/ 2147483647 w 123"/>
                <a:gd name="T47" fmla="*/ 0 h 130"/>
                <a:gd name="T48" fmla="*/ 2147483647 w 123"/>
                <a:gd name="T49" fmla="*/ 2147483647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
                <a:gd name="T76" fmla="*/ 0 h 130"/>
                <a:gd name="T77" fmla="*/ 123 w 123"/>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2540" cap="rnd">
              <a:solidFill>
                <a:srgbClr val="FFFFFF"/>
              </a:solidFill>
              <a:round/>
              <a:headEnd/>
              <a:tailEnd/>
            </a:ln>
          </p:spPr>
          <p:txBody>
            <a:bodyPr/>
            <a:lstStyle/>
            <a:p>
              <a:endParaRPr lang="de-CH"/>
            </a:p>
          </p:txBody>
        </p:sp>
        <p:sp>
          <p:nvSpPr>
            <p:cNvPr id="96" name="Freeform 100"/>
            <p:cNvSpPr>
              <a:spLocks/>
            </p:cNvSpPr>
            <p:nvPr/>
          </p:nvSpPr>
          <p:spPr bwMode="gray">
            <a:xfrm>
              <a:off x="5395913" y="3571875"/>
              <a:ext cx="44450" cy="31750"/>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2540" cap="rnd">
              <a:solidFill>
                <a:srgbClr val="FFFFFF"/>
              </a:solidFill>
              <a:round/>
              <a:headEnd/>
              <a:tailEnd/>
            </a:ln>
          </p:spPr>
          <p:txBody>
            <a:bodyPr/>
            <a:lstStyle/>
            <a:p>
              <a:endParaRPr lang="de-CH"/>
            </a:p>
          </p:txBody>
        </p:sp>
        <p:sp>
          <p:nvSpPr>
            <p:cNvPr id="97" name="Freeform 101"/>
            <p:cNvSpPr>
              <a:spLocks/>
            </p:cNvSpPr>
            <p:nvPr/>
          </p:nvSpPr>
          <p:spPr bwMode="gray">
            <a:xfrm>
              <a:off x="5395913" y="3571875"/>
              <a:ext cx="44450" cy="31750"/>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98" name="Freeform 102"/>
            <p:cNvSpPr>
              <a:spLocks/>
            </p:cNvSpPr>
            <p:nvPr/>
          </p:nvSpPr>
          <p:spPr bwMode="gray">
            <a:xfrm>
              <a:off x="5438775" y="3571875"/>
              <a:ext cx="47625" cy="31750"/>
            </a:xfrm>
            <a:custGeom>
              <a:avLst/>
              <a:gdLst>
                <a:gd name="T0" fmla="*/ 0 w 26"/>
                <a:gd name="T1" fmla="*/ 2147483647 h 17"/>
                <a:gd name="T2" fmla="*/ 2147483647 w 26"/>
                <a:gd name="T3" fmla="*/ 0 h 17"/>
                <a:gd name="T4" fmla="*/ 2147483647 w 26"/>
                <a:gd name="T5" fmla="*/ 0 h 17"/>
                <a:gd name="T6" fmla="*/ 2147483647 w 26"/>
                <a:gd name="T7" fmla="*/ 2147483647 h 17"/>
                <a:gd name="T8" fmla="*/ 2147483647 w 26"/>
                <a:gd name="T9" fmla="*/ 2147483647 h 17"/>
                <a:gd name="T10" fmla="*/ 0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2540" cap="rnd">
              <a:solidFill>
                <a:srgbClr val="FFFFFF"/>
              </a:solidFill>
              <a:round/>
              <a:headEnd/>
              <a:tailEnd/>
            </a:ln>
          </p:spPr>
          <p:txBody>
            <a:bodyPr/>
            <a:lstStyle/>
            <a:p>
              <a:endParaRPr lang="de-CH"/>
            </a:p>
          </p:txBody>
        </p:sp>
        <p:sp>
          <p:nvSpPr>
            <p:cNvPr id="99" name="Freeform 103"/>
            <p:cNvSpPr>
              <a:spLocks/>
            </p:cNvSpPr>
            <p:nvPr/>
          </p:nvSpPr>
          <p:spPr bwMode="gray">
            <a:xfrm>
              <a:off x="5438775" y="3571875"/>
              <a:ext cx="47625" cy="31750"/>
            </a:xfrm>
            <a:custGeom>
              <a:avLst/>
              <a:gdLst>
                <a:gd name="T0" fmla="*/ 0 w 26"/>
                <a:gd name="T1" fmla="*/ 2147483647 h 17"/>
                <a:gd name="T2" fmla="*/ 2147483647 w 26"/>
                <a:gd name="T3" fmla="*/ 0 h 17"/>
                <a:gd name="T4" fmla="*/ 2147483647 w 26"/>
                <a:gd name="T5" fmla="*/ 0 h 17"/>
                <a:gd name="T6" fmla="*/ 2147483647 w 26"/>
                <a:gd name="T7" fmla="*/ 2147483647 h 17"/>
                <a:gd name="T8" fmla="*/ 2147483647 w 26"/>
                <a:gd name="T9" fmla="*/ 2147483647 h 17"/>
                <a:gd name="T10" fmla="*/ 0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100" name="Freeform 104"/>
            <p:cNvSpPr>
              <a:spLocks/>
            </p:cNvSpPr>
            <p:nvPr/>
          </p:nvSpPr>
          <p:spPr bwMode="gray">
            <a:xfrm>
              <a:off x="5527675" y="3673475"/>
              <a:ext cx="33338" cy="50800"/>
            </a:xfrm>
            <a:custGeom>
              <a:avLst/>
              <a:gdLst>
                <a:gd name="T0" fmla="*/ 2147483647 w 17"/>
                <a:gd name="T1" fmla="*/ 2147483647 h 26"/>
                <a:gd name="T2" fmla="*/ 0 w 17"/>
                <a:gd name="T3" fmla="*/ 2147483647 h 26"/>
                <a:gd name="T4" fmla="*/ 2147483647 w 17"/>
                <a:gd name="T5" fmla="*/ 0 h 26"/>
                <a:gd name="T6" fmla="*/ 2147483647 w 17"/>
                <a:gd name="T7" fmla="*/ 0 h 26"/>
                <a:gd name="T8" fmla="*/ 2147483647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10" y="25"/>
                  </a:moveTo>
                  <a:lnTo>
                    <a:pt x="0" y="9"/>
                  </a:lnTo>
                  <a:lnTo>
                    <a:pt x="10" y="0"/>
                  </a:lnTo>
                  <a:lnTo>
                    <a:pt x="16" y="0"/>
                  </a:lnTo>
                  <a:lnTo>
                    <a:pt x="10" y="25"/>
                  </a:lnTo>
                </a:path>
              </a:pathLst>
            </a:custGeom>
            <a:grpFill/>
            <a:ln w="2540" cap="rnd">
              <a:solidFill>
                <a:srgbClr val="FFFFFF"/>
              </a:solidFill>
              <a:round/>
              <a:headEnd/>
              <a:tailEnd/>
            </a:ln>
          </p:spPr>
          <p:txBody>
            <a:bodyPr/>
            <a:lstStyle/>
            <a:p>
              <a:endParaRPr lang="de-CH"/>
            </a:p>
          </p:txBody>
        </p:sp>
        <p:sp>
          <p:nvSpPr>
            <p:cNvPr id="101" name="Freeform 105"/>
            <p:cNvSpPr>
              <a:spLocks/>
            </p:cNvSpPr>
            <p:nvPr/>
          </p:nvSpPr>
          <p:spPr bwMode="gray">
            <a:xfrm>
              <a:off x="5527675" y="3673475"/>
              <a:ext cx="153988" cy="80963"/>
            </a:xfrm>
            <a:custGeom>
              <a:avLst/>
              <a:gdLst>
                <a:gd name="T0" fmla="*/ 2147483647 w 83"/>
                <a:gd name="T1" fmla="*/ 2147483647 h 43"/>
                <a:gd name="T2" fmla="*/ 2147483647 w 83"/>
                <a:gd name="T3" fmla="*/ 2147483647 h 43"/>
                <a:gd name="T4" fmla="*/ 2147483647 w 83"/>
                <a:gd name="T5" fmla="*/ 2147483647 h 43"/>
                <a:gd name="T6" fmla="*/ 2147483647 w 83"/>
                <a:gd name="T7" fmla="*/ 0 h 43"/>
                <a:gd name="T8" fmla="*/ 2147483647 w 83"/>
                <a:gd name="T9" fmla="*/ 2147483647 h 43"/>
                <a:gd name="T10" fmla="*/ 2147483647 w 83"/>
                <a:gd name="T11" fmla="*/ 2147483647 h 43"/>
                <a:gd name="T12" fmla="*/ 2147483647 w 83"/>
                <a:gd name="T13" fmla="*/ 2147483647 h 43"/>
                <a:gd name="T14" fmla="*/ 0 w 83"/>
                <a:gd name="T15" fmla="*/ 2147483647 h 43"/>
                <a:gd name="T16" fmla="*/ 2147483647 w 83"/>
                <a:gd name="T17" fmla="*/ 2147483647 h 43"/>
                <a:gd name="T18" fmla="*/ 2147483647 w 83"/>
                <a:gd name="T19" fmla="*/ 2147483647 h 43"/>
                <a:gd name="T20" fmla="*/ 2147483647 w 83"/>
                <a:gd name="T21" fmla="*/ 2147483647 h 43"/>
                <a:gd name="T22" fmla="*/ 2147483647 w 83"/>
                <a:gd name="T23" fmla="*/ 2147483647 h 43"/>
                <a:gd name="T24" fmla="*/ 2147483647 w 83"/>
                <a:gd name="T25" fmla="*/ 2147483647 h 43"/>
                <a:gd name="T26" fmla="*/ 2147483647 w 83"/>
                <a:gd name="T27" fmla="*/ 2147483647 h 43"/>
                <a:gd name="T28" fmla="*/ 2147483647 w 83"/>
                <a:gd name="T29" fmla="*/ 2147483647 h 43"/>
                <a:gd name="T30" fmla="*/ 2147483647 w 83"/>
                <a:gd name="T31" fmla="*/ 2147483647 h 43"/>
                <a:gd name="T32" fmla="*/ 2147483647 w 83"/>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43"/>
                <a:gd name="T53" fmla="*/ 83 w 8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2540" cap="rnd">
              <a:solidFill>
                <a:srgbClr val="FFFFFF"/>
              </a:solidFill>
              <a:round/>
              <a:headEnd/>
              <a:tailEnd/>
            </a:ln>
          </p:spPr>
          <p:txBody>
            <a:bodyPr/>
            <a:lstStyle/>
            <a:p>
              <a:endParaRPr lang="de-CH"/>
            </a:p>
          </p:txBody>
        </p:sp>
        <p:sp>
          <p:nvSpPr>
            <p:cNvPr id="102" name="Freeform 106"/>
            <p:cNvSpPr>
              <a:spLocks/>
            </p:cNvSpPr>
            <p:nvPr/>
          </p:nvSpPr>
          <p:spPr bwMode="gray">
            <a:xfrm>
              <a:off x="5665788" y="3660775"/>
              <a:ext cx="30162" cy="31750"/>
            </a:xfrm>
            <a:custGeom>
              <a:avLst/>
              <a:gdLst>
                <a:gd name="T0" fmla="*/ 2147483647 w 17"/>
                <a:gd name="T1" fmla="*/ 2147483647 h 17"/>
                <a:gd name="T2" fmla="*/ 0 w 17"/>
                <a:gd name="T3" fmla="*/ 2147483647 h 17"/>
                <a:gd name="T4" fmla="*/ 0 w 17"/>
                <a:gd name="T5" fmla="*/ 0 h 17"/>
                <a:gd name="T6" fmla="*/ 2147483647 w 17"/>
                <a:gd name="T7" fmla="*/ 0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7"/>
                  </a:lnTo>
                  <a:lnTo>
                    <a:pt x="0" y="0"/>
                  </a:lnTo>
                  <a:lnTo>
                    <a:pt x="16" y="0"/>
                  </a:lnTo>
                  <a:lnTo>
                    <a:pt x="16" y="16"/>
                  </a:lnTo>
                </a:path>
              </a:pathLst>
            </a:custGeom>
            <a:grpFill/>
            <a:ln w="2540" cap="rnd">
              <a:solidFill>
                <a:srgbClr val="FFFFFF"/>
              </a:solidFill>
              <a:round/>
              <a:headEnd/>
              <a:tailEnd/>
            </a:ln>
          </p:spPr>
          <p:txBody>
            <a:bodyPr/>
            <a:lstStyle/>
            <a:p>
              <a:endParaRPr lang="de-CH"/>
            </a:p>
          </p:txBody>
        </p:sp>
        <p:sp>
          <p:nvSpPr>
            <p:cNvPr id="103" name="Freeform 107"/>
            <p:cNvSpPr>
              <a:spLocks/>
            </p:cNvSpPr>
            <p:nvPr/>
          </p:nvSpPr>
          <p:spPr bwMode="gray">
            <a:xfrm>
              <a:off x="5591175" y="3706813"/>
              <a:ext cx="165100" cy="196850"/>
            </a:xfrm>
            <a:custGeom>
              <a:avLst/>
              <a:gdLst>
                <a:gd name="T0" fmla="*/ 0 w 89"/>
                <a:gd name="T1" fmla="*/ 2147483647 h 107"/>
                <a:gd name="T2" fmla="*/ 2147483647 w 89"/>
                <a:gd name="T3" fmla="*/ 2147483647 h 107"/>
                <a:gd name="T4" fmla="*/ 2147483647 w 89"/>
                <a:gd name="T5" fmla="*/ 2147483647 h 107"/>
                <a:gd name="T6" fmla="*/ 2147483647 w 89"/>
                <a:gd name="T7" fmla="*/ 2147483647 h 107"/>
                <a:gd name="T8" fmla="*/ 2147483647 w 89"/>
                <a:gd name="T9" fmla="*/ 2147483647 h 107"/>
                <a:gd name="T10" fmla="*/ 2147483647 w 89"/>
                <a:gd name="T11" fmla="*/ 2147483647 h 107"/>
                <a:gd name="T12" fmla="*/ 2147483647 w 89"/>
                <a:gd name="T13" fmla="*/ 2147483647 h 107"/>
                <a:gd name="T14" fmla="*/ 2147483647 w 89"/>
                <a:gd name="T15" fmla="*/ 2147483647 h 107"/>
                <a:gd name="T16" fmla="*/ 2147483647 w 89"/>
                <a:gd name="T17" fmla="*/ 2147483647 h 107"/>
                <a:gd name="T18" fmla="*/ 2147483647 w 89"/>
                <a:gd name="T19" fmla="*/ 2147483647 h 107"/>
                <a:gd name="T20" fmla="*/ 2147483647 w 89"/>
                <a:gd name="T21" fmla="*/ 2147483647 h 107"/>
                <a:gd name="T22" fmla="*/ 2147483647 w 89"/>
                <a:gd name="T23" fmla="*/ 0 h 107"/>
                <a:gd name="T24" fmla="*/ 2147483647 w 89"/>
                <a:gd name="T25" fmla="*/ 2147483647 h 107"/>
                <a:gd name="T26" fmla="*/ 2147483647 w 89"/>
                <a:gd name="T27" fmla="*/ 2147483647 h 107"/>
                <a:gd name="T28" fmla="*/ 2147483647 w 89"/>
                <a:gd name="T29" fmla="*/ 2147483647 h 107"/>
                <a:gd name="T30" fmla="*/ 2147483647 w 89"/>
                <a:gd name="T31" fmla="*/ 2147483647 h 107"/>
                <a:gd name="T32" fmla="*/ 2147483647 w 89"/>
                <a:gd name="T33" fmla="*/ 2147483647 h 107"/>
                <a:gd name="T34" fmla="*/ 2147483647 w 89"/>
                <a:gd name="T35" fmla="*/ 2147483647 h 107"/>
                <a:gd name="T36" fmla="*/ 2147483647 w 89"/>
                <a:gd name="T37" fmla="*/ 2147483647 h 107"/>
                <a:gd name="T38" fmla="*/ 2147483647 w 89"/>
                <a:gd name="T39" fmla="*/ 2147483647 h 107"/>
                <a:gd name="T40" fmla="*/ 2147483647 w 89"/>
                <a:gd name="T41" fmla="*/ 2147483647 h 107"/>
                <a:gd name="T42" fmla="*/ 2147483647 w 89"/>
                <a:gd name="T43" fmla="*/ 2147483647 h 107"/>
                <a:gd name="T44" fmla="*/ 2147483647 w 89"/>
                <a:gd name="T45" fmla="*/ 2147483647 h 107"/>
                <a:gd name="T46" fmla="*/ 0 w 89"/>
                <a:gd name="T47" fmla="*/ 2147483647 h 107"/>
                <a:gd name="T48" fmla="*/ 0 w 89"/>
                <a:gd name="T49" fmla="*/ 2147483647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07"/>
                <a:gd name="T77" fmla="*/ 89 w 8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2540" cap="rnd">
              <a:solidFill>
                <a:srgbClr val="FFFFFF"/>
              </a:solidFill>
              <a:round/>
              <a:headEnd/>
              <a:tailEnd/>
            </a:ln>
          </p:spPr>
          <p:txBody>
            <a:bodyPr/>
            <a:lstStyle/>
            <a:p>
              <a:endParaRPr lang="de-CH"/>
            </a:p>
          </p:txBody>
        </p:sp>
        <p:sp>
          <p:nvSpPr>
            <p:cNvPr id="104" name="Freeform 108"/>
            <p:cNvSpPr>
              <a:spLocks/>
            </p:cNvSpPr>
            <p:nvPr/>
          </p:nvSpPr>
          <p:spPr bwMode="gray">
            <a:xfrm>
              <a:off x="5349875" y="3884613"/>
              <a:ext cx="242888" cy="122237"/>
            </a:xfrm>
            <a:custGeom>
              <a:avLst/>
              <a:gdLst>
                <a:gd name="T0" fmla="*/ 0 w 132"/>
                <a:gd name="T1" fmla="*/ 2147483647 h 66"/>
                <a:gd name="T2" fmla="*/ 2147483647 w 132"/>
                <a:gd name="T3" fmla="*/ 2147483647 h 66"/>
                <a:gd name="T4" fmla="*/ 2147483647 w 132"/>
                <a:gd name="T5" fmla="*/ 2147483647 h 66"/>
                <a:gd name="T6" fmla="*/ 2147483647 w 132"/>
                <a:gd name="T7" fmla="*/ 2147483647 h 66"/>
                <a:gd name="T8" fmla="*/ 2147483647 w 132"/>
                <a:gd name="T9" fmla="*/ 2147483647 h 66"/>
                <a:gd name="T10" fmla="*/ 2147483647 w 132"/>
                <a:gd name="T11" fmla="*/ 0 h 66"/>
                <a:gd name="T12" fmla="*/ 2147483647 w 132"/>
                <a:gd name="T13" fmla="*/ 2147483647 h 66"/>
                <a:gd name="T14" fmla="*/ 2147483647 w 132"/>
                <a:gd name="T15" fmla="*/ 2147483647 h 66"/>
                <a:gd name="T16" fmla="*/ 2147483647 w 132"/>
                <a:gd name="T17" fmla="*/ 2147483647 h 66"/>
                <a:gd name="T18" fmla="*/ 2147483647 w 132"/>
                <a:gd name="T19" fmla="*/ 2147483647 h 66"/>
                <a:gd name="T20" fmla="*/ 2147483647 w 132"/>
                <a:gd name="T21" fmla="*/ 2147483647 h 66"/>
                <a:gd name="T22" fmla="*/ 2147483647 w 132"/>
                <a:gd name="T23" fmla="*/ 2147483647 h 66"/>
                <a:gd name="T24" fmla="*/ 2147483647 w 132"/>
                <a:gd name="T25" fmla="*/ 2147483647 h 66"/>
                <a:gd name="T26" fmla="*/ 2147483647 w 132"/>
                <a:gd name="T27" fmla="*/ 2147483647 h 66"/>
                <a:gd name="T28" fmla="*/ 0 w 132"/>
                <a:gd name="T29" fmla="*/ 2147483647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66"/>
                <a:gd name="T47" fmla="*/ 132 w 132"/>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2540" cap="rnd">
              <a:solidFill>
                <a:srgbClr val="FFFFFF"/>
              </a:solidFill>
              <a:round/>
              <a:headEnd/>
              <a:tailEnd/>
            </a:ln>
          </p:spPr>
          <p:txBody>
            <a:bodyPr/>
            <a:lstStyle/>
            <a:p>
              <a:endParaRPr lang="de-CH"/>
            </a:p>
          </p:txBody>
        </p:sp>
        <p:sp>
          <p:nvSpPr>
            <p:cNvPr id="105" name="Freeform 109"/>
            <p:cNvSpPr>
              <a:spLocks/>
            </p:cNvSpPr>
            <p:nvPr/>
          </p:nvSpPr>
          <p:spPr bwMode="gray">
            <a:xfrm>
              <a:off x="6235700" y="3557588"/>
              <a:ext cx="177800" cy="104775"/>
            </a:xfrm>
            <a:custGeom>
              <a:avLst/>
              <a:gdLst>
                <a:gd name="T0" fmla="*/ 2147483647 w 97"/>
                <a:gd name="T1" fmla="*/ 0 h 57"/>
                <a:gd name="T2" fmla="*/ 0 w 97"/>
                <a:gd name="T3" fmla="*/ 2147483647 h 57"/>
                <a:gd name="T4" fmla="*/ 2147483647 w 97"/>
                <a:gd name="T5" fmla="*/ 2147483647 h 57"/>
                <a:gd name="T6" fmla="*/ 2147483647 w 97"/>
                <a:gd name="T7" fmla="*/ 2147483647 h 57"/>
                <a:gd name="T8" fmla="*/ 2147483647 w 97"/>
                <a:gd name="T9" fmla="*/ 2147483647 h 57"/>
                <a:gd name="T10" fmla="*/ 2147483647 w 97"/>
                <a:gd name="T11" fmla="*/ 2147483647 h 57"/>
                <a:gd name="T12" fmla="*/ 2147483647 w 97"/>
                <a:gd name="T13" fmla="*/ 2147483647 h 57"/>
                <a:gd name="T14" fmla="*/ 2147483647 w 97"/>
                <a:gd name="T15" fmla="*/ 2147483647 h 57"/>
                <a:gd name="T16" fmla="*/ 2147483647 w 97"/>
                <a:gd name="T17" fmla="*/ 2147483647 h 57"/>
                <a:gd name="T18" fmla="*/ 2147483647 w 97"/>
                <a:gd name="T19" fmla="*/ 2147483647 h 57"/>
                <a:gd name="T20" fmla="*/ 2147483647 w 97"/>
                <a:gd name="T21" fmla="*/ 2147483647 h 57"/>
                <a:gd name="T22" fmla="*/ 2147483647 w 97"/>
                <a:gd name="T23" fmla="*/ 0 h 57"/>
                <a:gd name="T24" fmla="*/ 2147483647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57"/>
                <a:gd name="T41" fmla="*/ 97 w 97"/>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2540" cap="rnd">
              <a:solidFill>
                <a:srgbClr val="FFFFFF"/>
              </a:solidFill>
              <a:round/>
              <a:headEnd/>
              <a:tailEnd/>
            </a:ln>
          </p:spPr>
          <p:txBody>
            <a:bodyPr/>
            <a:lstStyle/>
            <a:p>
              <a:endParaRPr lang="de-CH"/>
            </a:p>
          </p:txBody>
        </p:sp>
        <p:sp>
          <p:nvSpPr>
            <p:cNvPr id="106" name="Freeform 110"/>
            <p:cNvSpPr>
              <a:spLocks/>
            </p:cNvSpPr>
            <p:nvPr/>
          </p:nvSpPr>
          <p:spPr bwMode="gray">
            <a:xfrm>
              <a:off x="6411913" y="3660775"/>
              <a:ext cx="123825" cy="134938"/>
            </a:xfrm>
            <a:custGeom>
              <a:avLst/>
              <a:gdLst>
                <a:gd name="T0" fmla="*/ 2147483647 w 67"/>
                <a:gd name="T1" fmla="*/ 2147483647 h 73"/>
                <a:gd name="T2" fmla="*/ 2147483647 w 67"/>
                <a:gd name="T3" fmla="*/ 2147483647 h 73"/>
                <a:gd name="T4" fmla="*/ 2147483647 w 67"/>
                <a:gd name="T5" fmla="*/ 2147483647 h 73"/>
                <a:gd name="T6" fmla="*/ 2147483647 w 67"/>
                <a:gd name="T7" fmla="*/ 2147483647 h 73"/>
                <a:gd name="T8" fmla="*/ 2147483647 w 67"/>
                <a:gd name="T9" fmla="*/ 2147483647 h 73"/>
                <a:gd name="T10" fmla="*/ 2147483647 w 67"/>
                <a:gd name="T11" fmla="*/ 2147483647 h 73"/>
                <a:gd name="T12" fmla="*/ 2147483647 w 67"/>
                <a:gd name="T13" fmla="*/ 2147483647 h 73"/>
                <a:gd name="T14" fmla="*/ 2147483647 w 67"/>
                <a:gd name="T15" fmla="*/ 2147483647 h 73"/>
                <a:gd name="T16" fmla="*/ 2147483647 w 67"/>
                <a:gd name="T17" fmla="*/ 0 h 73"/>
                <a:gd name="T18" fmla="*/ 2147483647 w 67"/>
                <a:gd name="T19" fmla="*/ 0 h 73"/>
                <a:gd name="T20" fmla="*/ 2147483647 w 67"/>
                <a:gd name="T21" fmla="*/ 0 h 73"/>
                <a:gd name="T22" fmla="*/ 2147483647 w 67"/>
                <a:gd name="T23" fmla="*/ 2147483647 h 73"/>
                <a:gd name="T24" fmla="*/ 0 w 67"/>
                <a:gd name="T25" fmla="*/ 2147483647 h 73"/>
                <a:gd name="T26" fmla="*/ 2147483647 w 67"/>
                <a:gd name="T27" fmla="*/ 2147483647 h 73"/>
                <a:gd name="T28" fmla="*/ 2147483647 w 67"/>
                <a:gd name="T29" fmla="*/ 2147483647 h 73"/>
                <a:gd name="T30" fmla="*/ 2147483647 w 67"/>
                <a:gd name="T31" fmla="*/ 2147483647 h 73"/>
                <a:gd name="T32" fmla="*/ 2147483647 w 67"/>
                <a:gd name="T33" fmla="*/ 2147483647 h 73"/>
                <a:gd name="T34" fmla="*/ 2147483647 w 67"/>
                <a:gd name="T35" fmla="*/ 2147483647 h 73"/>
                <a:gd name="T36" fmla="*/ 2147483647 w 67"/>
                <a:gd name="T37" fmla="*/ 2147483647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3"/>
                <a:gd name="T59" fmla="*/ 67 w 67"/>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2540" cap="rnd">
              <a:solidFill>
                <a:srgbClr val="FFFFFF"/>
              </a:solidFill>
              <a:round/>
              <a:headEnd/>
              <a:tailEnd/>
            </a:ln>
          </p:spPr>
          <p:txBody>
            <a:bodyPr/>
            <a:lstStyle/>
            <a:p>
              <a:endParaRPr lang="de-CH"/>
            </a:p>
          </p:txBody>
        </p:sp>
        <p:sp>
          <p:nvSpPr>
            <p:cNvPr id="107" name="Freeform 111"/>
            <p:cNvSpPr>
              <a:spLocks/>
            </p:cNvSpPr>
            <p:nvPr/>
          </p:nvSpPr>
          <p:spPr bwMode="gray">
            <a:xfrm>
              <a:off x="6515100" y="3616325"/>
              <a:ext cx="212725" cy="466725"/>
            </a:xfrm>
            <a:custGeom>
              <a:avLst/>
              <a:gdLst>
                <a:gd name="T0" fmla="*/ 2147483647 w 116"/>
                <a:gd name="T1" fmla="*/ 2147483647 h 253"/>
                <a:gd name="T2" fmla="*/ 2147483647 w 116"/>
                <a:gd name="T3" fmla="*/ 2147483647 h 253"/>
                <a:gd name="T4" fmla="*/ 2147483647 w 116"/>
                <a:gd name="T5" fmla="*/ 2147483647 h 253"/>
                <a:gd name="T6" fmla="*/ 2147483647 w 116"/>
                <a:gd name="T7" fmla="*/ 2147483647 h 253"/>
                <a:gd name="T8" fmla="*/ 2147483647 w 116"/>
                <a:gd name="T9" fmla="*/ 2147483647 h 253"/>
                <a:gd name="T10" fmla="*/ 2147483647 w 116"/>
                <a:gd name="T11" fmla="*/ 2147483647 h 253"/>
                <a:gd name="T12" fmla="*/ 2147483647 w 116"/>
                <a:gd name="T13" fmla="*/ 2147483647 h 253"/>
                <a:gd name="T14" fmla="*/ 2147483647 w 116"/>
                <a:gd name="T15" fmla="*/ 2147483647 h 253"/>
                <a:gd name="T16" fmla="*/ 2147483647 w 116"/>
                <a:gd name="T17" fmla="*/ 2147483647 h 253"/>
                <a:gd name="T18" fmla="*/ 2147483647 w 116"/>
                <a:gd name="T19" fmla="*/ 2147483647 h 253"/>
                <a:gd name="T20" fmla="*/ 2147483647 w 116"/>
                <a:gd name="T21" fmla="*/ 2147483647 h 253"/>
                <a:gd name="T22" fmla="*/ 2147483647 w 116"/>
                <a:gd name="T23" fmla="*/ 2147483647 h 253"/>
                <a:gd name="T24" fmla="*/ 2147483647 w 116"/>
                <a:gd name="T25" fmla="*/ 2147483647 h 253"/>
                <a:gd name="T26" fmla="*/ 2147483647 w 116"/>
                <a:gd name="T27" fmla="*/ 2147483647 h 253"/>
                <a:gd name="T28" fmla="*/ 2147483647 w 116"/>
                <a:gd name="T29" fmla="*/ 2147483647 h 253"/>
                <a:gd name="T30" fmla="*/ 2147483647 w 116"/>
                <a:gd name="T31" fmla="*/ 2147483647 h 253"/>
                <a:gd name="T32" fmla="*/ 2147483647 w 116"/>
                <a:gd name="T33" fmla="*/ 0 h 253"/>
                <a:gd name="T34" fmla="*/ 2147483647 w 116"/>
                <a:gd name="T35" fmla="*/ 0 h 253"/>
                <a:gd name="T36" fmla="*/ 2147483647 w 116"/>
                <a:gd name="T37" fmla="*/ 2147483647 h 253"/>
                <a:gd name="T38" fmla="*/ 2147483647 w 116"/>
                <a:gd name="T39" fmla="*/ 2147483647 h 253"/>
                <a:gd name="T40" fmla="*/ 2147483647 w 116"/>
                <a:gd name="T41" fmla="*/ 2147483647 h 253"/>
                <a:gd name="T42" fmla="*/ 2147483647 w 116"/>
                <a:gd name="T43" fmla="*/ 2147483647 h 253"/>
                <a:gd name="T44" fmla="*/ 2147483647 w 116"/>
                <a:gd name="T45" fmla="*/ 2147483647 h 253"/>
                <a:gd name="T46" fmla="*/ 2147483647 w 116"/>
                <a:gd name="T47" fmla="*/ 2147483647 h 253"/>
                <a:gd name="T48" fmla="*/ 2147483647 w 116"/>
                <a:gd name="T49" fmla="*/ 2147483647 h 253"/>
                <a:gd name="T50" fmla="*/ 0 w 116"/>
                <a:gd name="T51" fmla="*/ 2147483647 h 253"/>
                <a:gd name="T52" fmla="*/ 2147483647 w 116"/>
                <a:gd name="T53" fmla="*/ 2147483647 h 253"/>
                <a:gd name="T54" fmla="*/ 2147483647 w 116"/>
                <a:gd name="T55" fmla="*/ 2147483647 h 253"/>
                <a:gd name="T56" fmla="*/ 2147483647 w 116"/>
                <a:gd name="T57" fmla="*/ 2147483647 h 253"/>
                <a:gd name="T58" fmla="*/ 2147483647 w 116"/>
                <a:gd name="T59" fmla="*/ 2147483647 h 253"/>
                <a:gd name="T60" fmla="*/ 2147483647 w 116"/>
                <a:gd name="T61" fmla="*/ 2147483647 h 253"/>
                <a:gd name="T62" fmla="*/ 2147483647 w 116"/>
                <a:gd name="T63" fmla="*/ 2147483647 h 253"/>
                <a:gd name="T64" fmla="*/ 2147483647 w 116"/>
                <a:gd name="T65" fmla="*/ 2147483647 h 253"/>
                <a:gd name="T66" fmla="*/ 2147483647 w 116"/>
                <a:gd name="T67" fmla="*/ 2147483647 h 253"/>
                <a:gd name="T68" fmla="*/ 2147483647 w 116"/>
                <a:gd name="T69" fmla="*/ 2147483647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253"/>
                <a:gd name="T107" fmla="*/ 116 w 116"/>
                <a:gd name="T108" fmla="*/ 253 h 2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2540" cap="rnd">
              <a:solidFill>
                <a:srgbClr val="FFFFFF"/>
              </a:solidFill>
              <a:round/>
              <a:headEnd type="none" w="sm" len="sm"/>
              <a:tailEnd type="none" w="sm" len="sm"/>
            </a:ln>
          </p:spPr>
          <p:txBody>
            <a:bodyPr/>
            <a:lstStyle/>
            <a:p>
              <a:endParaRPr lang="de-CH"/>
            </a:p>
          </p:txBody>
        </p:sp>
        <p:sp>
          <p:nvSpPr>
            <p:cNvPr id="108" name="Freeform 112"/>
            <p:cNvSpPr>
              <a:spLocks/>
            </p:cNvSpPr>
            <p:nvPr/>
          </p:nvSpPr>
          <p:spPr bwMode="gray">
            <a:xfrm>
              <a:off x="6651625" y="3811588"/>
              <a:ext cx="180975" cy="360362"/>
            </a:xfrm>
            <a:custGeom>
              <a:avLst/>
              <a:gdLst>
                <a:gd name="T0" fmla="*/ 2147483647 w 98"/>
                <a:gd name="T1" fmla="*/ 0 h 196"/>
                <a:gd name="T2" fmla="*/ 0 w 98"/>
                <a:gd name="T3" fmla="*/ 2147483647 h 196"/>
                <a:gd name="T4" fmla="*/ 0 w 98"/>
                <a:gd name="T5" fmla="*/ 2147483647 h 196"/>
                <a:gd name="T6" fmla="*/ 2147483647 w 98"/>
                <a:gd name="T7" fmla="*/ 2147483647 h 196"/>
                <a:gd name="T8" fmla="*/ 2147483647 w 98"/>
                <a:gd name="T9" fmla="*/ 2147483647 h 196"/>
                <a:gd name="T10" fmla="*/ 2147483647 w 98"/>
                <a:gd name="T11" fmla="*/ 2147483647 h 196"/>
                <a:gd name="T12" fmla="*/ 2147483647 w 98"/>
                <a:gd name="T13" fmla="*/ 2147483647 h 196"/>
                <a:gd name="T14" fmla="*/ 2147483647 w 98"/>
                <a:gd name="T15" fmla="*/ 2147483647 h 196"/>
                <a:gd name="T16" fmla="*/ 2147483647 w 98"/>
                <a:gd name="T17" fmla="*/ 2147483647 h 196"/>
                <a:gd name="T18" fmla="*/ 2147483647 w 98"/>
                <a:gd name="T19" fmla="*/ 2147483647 h 196"/>
                <a:gd name="T20" fmla="*/ 2147483647 w 98"/>
                <a:gd name="T21" fmla="*/ 2147483647 h 196"/>
                <a:gd name="T22" fmla="*/ 2147483647 w 98"/>
                <a:gd name="T23" fmla="*/ 2147483647 h 196"/>
                <a:gd name="T24" fmla="*/ 2147483647 w 98"/>
                <a:gd name="T25" fmla="*/ 2147483647 h 196"/>
                <a:gd name="T26" fmla="*/ 2147483647 w 98"/>
                <a:gd name="T27" fmla="*/ 2147483647 h 196"/>
                <a:gd name="T28" fmla="*/ 2147483647 w 98"/>
                <a:gd name="T29" fmla="*/ 2147483647 h 196"/>
                <a:gd name="T30" fmla="*/ 2147483647 w 98"/>
                <a:gd name="T31" fmla="*/ 2147483647 h 196"/>
                <a:gd name="T32" fmla="*/ 2147483647 w 98"/>
                <a:gd name="T33" fmla="*/ 2147483647 h 196"/>
                <a:gd name="T34" fmla="*/ 2147483647 w 98"/>
                <a:gd name="T35" fmla="*/ 2147483647 h 196"/>
                <a:gd name="T36" fmla="*/ 2147483647 w 98"/>
                <a:gd name="T37" fmla="*/ 2147483647 h 196"/>
                <a:gd name="T38" fmla="*/ 2147483647 w 98"/>
                <a:gd name="T39" fmla="*/ 2147483647 h 196"/>
                <a:gd name="T40" fmla="*/ 2147483647 w 98"/>
                <a:gd name="T41" fmla="*/ 2147483647 h 196"/>
                <a:gd name="T42" fmla="*/ 2147483647 w 98"/>
                <a:gd name="T43" fmla="*/ 2147483647 h 196"/>
                <a:gd name="T44" fmla="*/ 2147483647 w 98"/>
                <a:gd name="T45" fmla="*/ 2147483647 h 196"/>
                <a:gd name="T46" fmla="*/ 2147483647 w 98"/>
                <a:gd name="T47" fmla="*/ 2147483647 h 196"/>
                <a:gd name="T48" fmla="*/ 2147483647 w 98"/>
                <a:gd name="T49" fmla="*/ 2147483647 h 196"/>
                <a:gd name="T50" fmla="*/ 2147483647 w 98"/>
                <a:gd name="T51" fmla="*/ 2147483647 h 196"/>
                <a:gd name="T52" fmla="*/ 2147483647 w 98"/>
                <a:gd name="T53" fmla="*/ 2147483647 h 196"/>
                <a:gd name="T54" fmla="*/ 2147483647 w 98"/>
                <a:gd name="T55" fmla="*/ 2147483647 h 196"/>
                <a:gd name="T56" fmla="*/ 2147483647 w 98"/>
                <a:gd name="T57" fmla="*/ 2147483647 h 196"/>
                <a:gd name="T58" fmla="*/ 2147483647 w 98"/>
                <a:gd name="T59" fmla="*/ 2147483647 h 196"/>
                <a:gd name="T60" fmla="*/ 2147483647 w 98"/>
                <a:gd name="T61" fmla="*/ 2147483647 h 196"/>
                <a:gd name="T62" fmla="*/ 2147483647 w 98"/>
                <a:gd name="T63" fmla="*/ 2147483647 h 196"/>
                <a:gd name="T64" fmla="*/ 2147483647 w 98"/>
                <a:gd name="T65" fmla="*/ 2147483647 h 196"/>
                <a:gd name="T66" fmla="*/ 2147483647 w 98"/>
                <a:gd name="T67" fmla="*/ 2147483647 h 196"/>
                <a:gd name="T68" fmla="*/ 2147483647 w 98"/>
                <a:gd name="T69" fmla="*/ 2147483647 h 196"/>
                <a:gd name="T70" fmla="*/ 2147483647 w 98"/>
                <a:gd name="T71" fmla="*/ 2147483647 h 196"/>
                <a:gd name="T72" fmla="*/ 2147483647 w 98"/>
                <a:gd name="T73" fmla="*/ 2147483647 h 196"/>
                <a:gd name="T74" fmla="*/ 2147483647 w 98"/>
                <a:gd name="T75" fmla="*/ 2147483647 h 196"/>
                <a:gd name="T76" fmla="*/ 2147483647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196"/>
                <a:gd name="T119" fmla="*/ 98 w 98"/>
                <a:gd name="T120" fmla="*/ 196 h 1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2540" cap="rnd">
              <a:solidFill>
                <a:srgbClr val="FFFFFF"/>
              </a:solidFill>
              <a:round/>
              <a:headEnd type="none" w="sm" len="sm"/>
              <a:tailEnd type="none" w="sm" len="sm"/>
            </a:ln>
          </p:spPr>
          <p:txBody>
            <a:bodyPr/>
            <a:lstStyle/>
            <a:p>
              <a:endParaRPr lang="de-CH"/>
            </a:p>
          </p:txBody>
        </p:sp>
        <p:sp>
          <p:nvSpPr>
            <p:cNvPr id="109" name="Freeform 113"/>
            <p:cNvSpPr>
              <a:spLocks/>
            </p:cNvSpPr>
            <p:nvPr/>
          </p:nvSpPr>
          <p:spPr bwMode="gray">
            <a:xfrm>
              <a:off x="6711950" y="3763963"/>
              <a:ext cx="165100" cy="215900"/>
            </a:xfrm>
            <a:custGeom>
              <a:avLst/>
              <a:gdLst>
                <a:gd name="T0" fmla="*/ 2147483647 w 91"/>
                <a:gd name="T1" fmla="*/ 2147483647 h 116"/>
                <a:gd name="T2" fmla="*/ 2147483647 w 91"/>
                <a:gd name="T3" fmla="*/ 2147483647 h 116"/>
                <a:gd name="T4" fmla="*/ 2147483647 w 91"/>
                <a:gd name="T5" fmla="*/ 2147483647 h 116"/>
                <a:gd name="T6" fmla="*/ 2147483647 w 91"/>
                <a:gd name="T7" fmla="*/ 2147483647 h 116"/>
                <a:gd name="T8" fmla="*/ 2147483647 w 91"/>
                <a:gd name="T9" fmla="*/ 2147483647 h 116"/>
                <a:gd name="T10" fmla="*/ 2147483647 w 91"/>
                <a:gd name="T11" fmla="*/ 2147483647 h 116"/>
                <a:gd name="T12" fmla="*/ 2147483647 w 91"/>
                <a:gd name="T13" fmla="*/ 2147483647 h 116"/>
                <a:gd name="T14" fmla="*/ 2147483647 w 91"/>
                <a:gd name="T15" fmla="*/ 2147483647 h 116"/>
                <a:gd name="T16" fmla="*/ 2147483647 w 91"/>
                <a:gd name="T17" fmla="*/ 0 h 116"/>
                <a:gd name="T18" fmla="*/ 2147483647 w 91"/>
                <a:gd name="T19" fmla="*/ 0 h 116"/>
                <a:gd name="T20" fmla="*/ 2147483647 w 91"/>
                <a:gd name="T21" fmla="*/ 2147483647 h 116"/>
                <a:gd name="T22" fmla="*/ 2147483647 w 91"/>
                <a:gd name="T23" fmla="*/ 2147483647 h 116"/>
                <a:gd name="T24" fmla="*/ 2147483647 w 91"/>
                <a:gd name="T25" fmla="*/ 2147483647 h 116"/>
                <a:gd name="T26" fmla="*/ 0 w 91"/>
                <a:gd name="T27" fmla="*/ 2147483647 h 116"/>
                <a:gd name="T28" fmla="*/ 0 w 91"/>
                <a:gd name="T29" fmla="*/ 2147483647 h 116"/>
                <a:gd name="T30" fmla="*/ 2147483647 w 91"/>
                <a:gd name="T31" fmla="*/ 2147483647 h 116"/>
                <a:gd name="T32" fmla="*/ 2147483647 w 91"/>
                <a:gd name="T33" fmla="*/ 2147483647 h 116"/>
                <a:gd name="T34" fmla="*/ 2147483647 w 91"/>
                <a:gd name="T35" fmla="*/ 2147483647 h 116"/>
                <a:gd name="T36" fmla="*/ 2147483647 w 91"/>
                <a:gd name="T37" fmla="*/ 2147483647 h 116"/>
                <a:gd name="T38" fmla="*/ 2147483647 w 91"/>
                <a:gd name="T39" fmla="*/ 2147483647 h 116"/>
                <a:gd name="T40" fmla="*/ 2147483647 w 91"/>
                <a:gd name="T41" fmla="*/ 2147483647 h 116"/>
                <a:gd name="T42" fmla="*/ 2147483647 w 91"/>
                <a:gd name="T43" fmla="*/ 2147483647 h 116"/>
                <a:gd name="T44" fmla="*/ 2147483647 w 91"/>
                <a:gd name="T45" fmla="*/ 2147483647 h 116"/>
                <a:gd name="T46" fmla="*/ 2147483647 w 91"/>
                <a:gd name="T47" fmla="*/ 2147483647 h 116"/>
                <a:gd name="T48" fmla="*/ 2147483647 w 91"/>
                <a:gd name="T49" fmla="*/ 2147483647 h 116"/>
                <a:gd name="T50" fmla="*/ 2147483647 w 91"/>
                <a:gd name="T51" fmla="*/ 214748364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
                <a:gd name="T79" fmla="*/ 0 h 116"/>
                <a:gd name="T80" fmla="*/ 91 w 91"/>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2540" cap="rnd">
              <a:solidFill>
                <a:srgbClr val="FFFFFF"/>
              </a:solidFill>
              <a:round/>
              <a:headEnd/>
              <a:tailEnd/>
            </a:ln>
          </p:spPr>
          <p:txBody>
            <a:bodyPr/>
            <a:lstStyle/>
            <a:p>
              <a:endParaRPr lang="de-CH"/>
            </a:p>
          </p:txBody>
        </p:sp>
        <p:sp>
          <p:nvSpPr>
            <p:cNvPr id="110" name="Freeform 114"/>
            <p:cNvSpPr>
              <a:spLocks/>
            </p:cNvSpPr>
            <p:nvPr/>
          </p:nvSpPr>
          <p:spPr bwMode="gray">
            <a:xfrm>
              <a:off x="6754813" y="3752850"/>
              <a:ext cx="169862" cy="342900"/>
            </a:xfrm>
            <a:custGeom>
              <a:avLst/>
              <a:gdLst>
                <a:gd name="T0" fmla="*/ 0 w 92"/>
                <a:gd name="T1" fmla="*/ 2147483647 h 186"/>
                <a:gd name="T2" fmla="*/ 0 w 92"/>
                <a:gd name="T3" fmla="*/ 0 h 186"/>
                <a:gd name="T4" fmla="*/ 2147483647 w 92"/>
                <a:gd name="T5" fmla="*/ 2147483647 h 186"/>
                <a:gd name="T6" fmla="*/ 2147483647 w 92"/>
                <a:gd name="T7" fmla="*/ 0 h 186"/>
                <a:gd name="T8" fmla="*/ 2147483647 w 92"/>
                <a:gd name="T9" fmla="*/ 0 h 186"/>
                <a:gd name="T10" fmla="*/ 2147483647 w 92"/>
                <a:gd name="T11" fmla="*/ 2147483647 h 186"/>
                <a:gd name="T12" fmla="*/ 2147483647 w 92"/>
                <a:gd name="T13" fmla="*/ 2147483647 h 186"/>
                <a:gd name="T14" fmla="*/ 2147483647 w 92"/>
                <a:gd name="T15" fmla="*/ 2147483647 h 186"/>
                <a:gd name="T16" fmla="*/ 2147483647 w 92"/>
                <a:gd name="T17" fmla="*/ 2147483647 h 186"/>
                <a:gd name="T18" fmla="*/ 2147483647 w 92"/>
                <a:gd name="T19" fmla="*/ 2147483647 h 186"/>
                <a:gd name="T20" fmla="*/ 2147483647 w 92"/>
                <a:gd name="T21" fmla="*/ 2147483647 h 186"/>
                <a:gd name="T22" fmla="*/ 2147483647 w 92"/>
                <a:gd name="T23" fmla="*/ 2147483647 h 186"/>
                <a:gd name="T24" fmla="*/ 2147483647 w 92"/>
                <a:gd name="T25" fmla="*/ 2147483647 h 186"/>
                <a:gd name="T26" fmla="*/ 2147483647 w 92"/>
                <a:gd name="T27" fmla="*/ 2147483647 h 186"/>
                <a:gd name="T28" fmla="*/ 2147483647 w 92"/>
                <a:gd name="T29" fmla="*/ 2147483647 h 186"/>
                <a:gd name="T30" fmla="*/ 2147483647 w 92"/>
                <a:gd name="T31" fmla="*/ 2147483647 h 186"/>
                <a:gd name="T32" fmla="*/ 2147483647 w 92"/>
                <a:gd name="T33" fmla="*/ 2147483647 h 186"/>
                <a:gd name="T34" fmla="*/ 2147483647 w 92"/>
                <a:gd name="T35" fmla="*/ 2147483647 h 186"/>
                <a:gd name="T36" fmla="*/ 2147483647 w 92"/>
                <a:gd name="T37" fmla="*/ 2147483647 h 186"/>
                <a:gd name="T38" fmla="*/ 2147483647 w 92"/>
                <a:gd name="T39" fmla="*/ 2147483647 h 186"/>
                <a:gd name="T40" fmla="*/ 2147483647 w 92"/>
                <a:gd name="T41" fmla="*/ 2147483647 h 186"/>
                <a:gd name="T42" fmla="*/ 2147483647 w 92"/>
                <a:gd name="T43" fmla="*/ 2147483647 h 186"/>
                <a:gd name="T44" fmla="*/ 2147483647 w 92"/>
                <a:gd name="T45" fmla="*/ 2147483647 h 186"/>
                <a:gd name="T46" fmla="*/ 2147483647 w 92"/>
                <a:gd name="T47" fmla="*/ 2147483647 h 186"/>
                <a:gd name="T48" fmla="*/ 2147483647 w 92"/>
                <a:gd name="T49" fmla="*/ 2147483647 h 186"/>
                <a:gd name="T50" fmla="*/ 2147483647 w 92"/>
                <a:gd name="T51" fmla="*/ 2147483647 h 186"/>
                <a:gd name="T52" fmla="*/ 2147483647 w 92"/>
                <a:gd name="T53" fmla="*/ 2147483647 h 186"/>
                <a:gd name="T54" fmla="*/ 2147483647 w 92"/>
                <a:gd name="T55" fmla="*/ 2147483647 h 186"/>
                <a:gd name="T56" fmla="*/ 2147483647 w 92"/>
                <a:gd name="T57" fmla="*/ 2147483647 h 186"/>
                <a:gd name="T58" fmla="*/ 2147483647 w 92"/>
                <a:gd name="T59" fmla="*/ 2147483647 h 186"/>
                <a:gd name="T60" fmla="*/ 0 w 92"/>
                <a:gd name="T61" fmla="*/ 2147483647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2"/>
                <a:gd name="T94" fmla="*/ 0 h 186"/>
                <a:gd name="T95" fmla="*/ 92 w 92"/>
                <a:gd name="T96" fmla="*/ 186 h 18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2540" cap="rnd">
              <a:solidFill>
                <a:srgbClr val="FFFFFF"/>
              </a:solidFill>
              <a:round/>
              <a:headEnd/>
              <a:tailEnd/>
            </a:ln>
          </p:spPr>
          <p:txBody>
            <a:bodyPr/>
            <a:lstStyle/>
            <a:p>
              <a:endParaRPr lang="de-CH"/>
            </a:p>
          </p:txBody>
        </p:sp>
        <p:sp>
          <p:nvSpPr>
            <p:cNvPr id="111" name="Freeform 115"/>
            <p:cNvSpPr>
              <a:spLocks/>
            </p:cNvSpPr>
            <p:nvPr/>
          </p:nvSpPr>
          <p:spPr bwMode="gray">
            <a:xfrm>
              <a:off x="6754813" y="3959225"/>
              <a:ext cx="122237" cy="93663"/>
            </a:xfrm>
            <a:custGeom>
              <a:avLst/>
              <a:gdLst>
                <a:gd name="T0" fmla="*/ 2147483647 w 67"/>
                <a:gd name="T1" fmla="*/ 2147483647 h 51"/>
                <a:gd name="T2" fmla="*/ 2147483647 w 67"/>
                <a:gd name="T3" fmla="*/ 2147483647 h 51"/>
                <a:gd name="T4" fmla="*/ 2147483647 w 67"/>
                <a:gd name="T5" fmla="*/ 2147483647 h 51"/>
                <a:gd name="T6" fmla="*/ 2147483647 w 67"/>
                <a:gd name="T7" fmla="*/ 2147483647 h 51"/>
                <a:gd name="T8" fmla="*/ 2147483647 w 67"/>
                <a:gd name="T9" fmla="*/ 0 h 51"/>
                <a:gd name="T10" fmla="*/ 2147483647 w 67"/>
                <a:gd name="T11" fmla="*/ 0 h 51"/>
                <a:gd name="T12" fmla="*/ 2147483647 w 67"/>
                <a:gd name="T13" fmla="*/ 2147483647 h 51"/>
                <a:gd name="T14" fmla="*/ 2147483647 w 67"/>
                <a:gd name="T15" fmla="*/ 0 h 51"/>
                <a:gd name="T16" fmla="*/ 2147483647 w 67"/>
                <a:gd name="T17" fmla="*/ 0 h 51"/>
                <a:gd name="T18" fmla="*/ 0 w 67"/>
                <a:gd name="T19" fmla="*/ 2147483647 h 51"/>
                <a:gd name="T20" fmla="*/ 2147483647 w 67"/>
                <a:gd name="T21" fmla="*/ 2147483647 h 51"/>
                <a:gd name="T22" fmla="*/ 2147483647 w 67"/>
                <a:gd name="T23" fmla="*/ 2147483647 h 51"/>
                <a:gd name="T24" fmla="*/ 2147483647 w 67"/>
                <a:gd name="T25" fmla="*/ 2147483647 h 51"/>
                <a:gd name="T26" fmla="*/ 2147483647 w 67"/>
                <a:gd name="T27" fmla="*/ 214748364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51"/>
                <a:gd name="T44" fmla="*/ 67 w 6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2540" cap="rnd">
              <a:solidFill>
                <a:srgbClr val="FFFFFF"/>
              </a:solidFill>
              <a:round/>
              <a:headEnd/>
              <a:tailEnd/>
            </a:ln>
          </p:spPr>
          <p:txBody>
            <a:bodyPr/>
            <a:lstStyle/>
            <a:p>
              <a:endParaRPr lang="de-CH"/>
            </a:p>
          </p:txBody>
        </p:sp>
        <p:sp>
          <p:nvSpPr>
            <p:cNvPr id="112" name="Freeform 116"/>
            <p:cNvSpPr>
              <a:spLocks/>
            </p:cNvSpPr>
            <p:nvPr/>
          </p:nvSpPr>
          <p:spPr bwMode="gray">
            <a:xfrm>
              <a:off x="6711950" y="4138613"/>
              <a:ext cx="90488" cy="136525"/>
            </a:xfrm>
            <a:custGeom>
              <a:avLst/>
              <a:gdLst>
                <a:gd name="T0" fmla="*/ 2147483647 w 50"/>
                <a:gd name="T1" fmla="*/ 2147483647 h 75"/>
                <a:gd name="T2" fmla="*/ 2147483647 w 50"/>
                <a:gd name="T3" fmla="*/ 2147483647 h 75"/>
                <a:gd name="T4" fmla="*/ 2147483647 w 50"/>
                <a:gd name="T5" fmla="*/ 2147483647 h 75"/>
                <a:gd name="T6" fmla="*/ 0 w 50"/>
                <a:gd name="T7" fmla="*/ 0 h 75"/>
                <a:gd name="T8" fmla="*/ 0 w 50"/>
                <a:gd name="T9" fmla="*/ 2147483647 h 75"/>
                <a:gd name="T10" fmla="*/ 0 w 50"/>
                <a:gd name="T11" fmla="*/ 2147483647 h 75"/>
                <a:gd name="T12" fmla="*/ 2147483647 w 50"/>
                <a:gd name="T13" fmla="*/ 2147483647 h 75"/>
                <a:gd name="T14" fmla="*/ 2147483647 w 50"/>
                <a:gd name="T15" fmla="*/ 2147483647 h 75"/>
                <a:gd name="T16" fmla="*/ 2147483647 w 50"/>
                <a:gd name="T17" fmla="*/ 2147483647 h 75"/>
                <a:gd name="T18" fmla="*/ 2147483647 w 50"/>
                <a:gd name="T19" fmla="*/ 2147483647 h 75"/>
                <a:gd name="T20" fmla="*/ 2147483647 w 50"/>
                <a:gd name="T21" fmla="*/ 2147483647 h 75"/>
                <a:gd name="T22" fmla="*/ 2147483647 w 50"/>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75"/>
                <a:gd name="T38" fmla="*/ 50 w 50"/>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2540" cap="rnd">
              <a:solidFill>
                <a:srgbClr val="FFFFFF"/>
              </a:solidFill>
              <a:round/>
              <a:headEnd/>
              <a:tailEnd/>
            </a:ln>
          </p:spPr>
          <p:txBody>
            <a:bodyPr/>
            <a:lstStyle/>
            <a:p>
              <a:endParaRPr lang="de-CH"/>
            </a:p>
          </p:txBody>
        </p:sp>
        <p:sp>
          <p:nvSpPr>
            <p:cNvPr id="113" name="Freeform 117"/>
            <p:cNvSpPr>
              <a:spLocks/>
            </p:cNvSpPr>
            <p:nvPr/>
          </p:nvSpPr>
          <p:spPr bwMode="gray">
            <a:xfrm>
              <a:off x="6923088" y="4138613"/>
              <a:ext cx="242887" cy="136525"/>
            </a:xfrm>
            <a:custGeom>
              <a:avLst/>
              <a:gdLst>
                <a:gd name="T0" fmla="*/ 2147483647 w 131"/>
                <a:gd name="T1" fmla="*/ 2147483647 h 75"/>
                <a:gd name="T2" fmla="*/ 2147483647 w 131"/>
                <a:gd name="T3" fmla="*/ 2147483647 h 75"/>
                <a:gd name="T4" fmla="*/ 2147483647 w 131"/>
                <a:gd name="T5" fmla="*/ 2147483647 h 75"/>
                <a:gd name="T6" fmla="*/ 2147483647 w 131"/>
                <a:gd name="T7" fmla="*/ 2147483647 h 75"/>
                <a:gd name="T8" fmla="*/ 2147483647 w 131"/>
                <a:gd name="T9" fmla="*/ 2147483647 h 75"/>
                <a:gd name="T10" fmla="*/ 2147483647 w 131"/>
                <a:gd name="T11" fmla="*/ 2147483647 h 75"/>
                <a:gd name="T12" fmla="*/ 2147483647 w 131"/>
                <a:gd name="T13" fmla="*/ 2147483647 h 75"/>
                <a:gd name="T14" fmla="*/ 2147483647 w 131"/>
                <a:gd name="T15" fmla="*/ 2147483647 h 75"/>
                <a:gd name="T16" fmla="*/ 0 w 131"/>
                <a:gd name="T17" fmla="*/ 2147483647 h 75"/>
                <a:gd name="T18" fmla="*/ 2147483647 w 131"/>
                <a:gd name="T19" fmla="*/ 2147483647 h 75"/>
                <a:gd name="T20" fmla="*/ 2147483647 w 131"/>
                <a:gd name="T21" fmla="*/ 2147483647 h 75"/>
                <a:gd name="T22" fmla="*/ 2147483647 w 131"/>
                <a:gd name="T23" fmla="*/ 2147483647 h 75"/>
                <a:gd name="T24" fmla="*/ 2147483647 w 131"/>
                <a:gd name="T25" fmla="*/ 2147483647 h 75"/>
                <a:gd name="T26" fmla="*/ 2147483647 w 131"/>
                <a:gd name="T27" fmla="*/ 2147483647 h 75"/>
                <a:gd name="T28" fmla="*/ 2147483647 w 131"/>
                <a:gd name="T29" fmla="*/ 2147483647 h 75"/>
                <a:gd name="T30" fmla="*/ 2147483647 w 131"/>
                <a:gd name="T31" fmla="*/ 2147483647 h 75"/>
                <a:gd name="T32" fmla="*/ 2147483647 w 131"/>
                <a:gd name="T33" fmla="*/ 2147483647 h 75"/>
                <a:gd name="T34" fmla="*/ 2147483647 w 131"/>
                <a:gd name="T35" fmla="*/ 2147483647 h 75"/>
                <a:gd name="T36" fmla="*/ 2147483647 w 131"/>
                <a:gd name="T37" fmla="*/ 2147483647 h 75"/>
                <a:gd name="T38" fmla="*/ 2147483647 w 131"/>
                <a:gd name="T39" fmla="*/ 2147483647 h 75"/>
                <a:gd name="T40" fmla="*/ 2147483647 w 131"/>
                <a:gd name="T41" fmla="*/ 2147483647 h 75"/>
                <a:gd name="T42" fmla="*/ 2147483647 w 131"/>
                <a:gd name="T43" fmla="*/ 0 h 75"/>
                <a:gd name="T44" fmla="*/ 2147483647 w 131"/>
                <a:gd name="T45" fmla="*/ 2147483647 h 75"/>
                <a:gd name="T46" fmla="*/ 2147483647 w 131"/>
                <a:gd name="T47" fmla="*/ 2147483647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5"/>
                <a:gd name="T74" fmla="*/ 131 w 131"/>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2540" cap="rnd">
              <a:solidFill>
                <a:srgbClr val="FFFFFF"/>
              </a:solidFill>
              <a:round/>
              <a:headEnd/>
              <a:tailEnd/>
            </a:ln>
          </p:spPr>
          <p:txBody>
            <a:bodyPr/>
            <a:lstStyle/>
            <a:p>
              <a:endParaRPr lang="de-CH"/>
            </a:p>
          </p:txBody>
        </p:sp>
        <p:sp>
          <p:nvSpPr>
            <p:cNvPr id="114" name="Freeform 118"/>
            <p:cNvSpPr>
              <a:spLocks/>
            </p:cNvSpPr>
            <p:nvPr/>
          </p:nvSpPr>
          <p:spPr bwMode="gray">
            <a:xfrm>
              <a:off x="7026275" y="4183063"/>
              <a:ext cx="47625" cy="33337"/>
            </a:xfrm>
            <a:custGeom>
              <a:avLst/>
              <a:gdLst>
                <a:gd name="T0" fmla="*/ 0 w 25"/>
                <a:gd name="T1" fmla="*/ 2147483647 h 17"/>
                <a:gd name="T2" fmla="*/ 2147483647 w 25"/>
                <a:gd name="T3" fmla="*/ 2147483647 h 17"/>
                <a:gd name="T4" fmla="*/ 2147483647 w 25"/>
                <a:gd name="T5" fmla="*/ 2147483647 h 17"/>
                <a:gd name="T6" fmla="*/ 2147483647 w 25"/>
                <a:gd name="T7" fmla="*/ 0 h 17"/>
                <a:gd name="T8" fmla="*/ 2147483647 w 25"/>
                <a:gd name="T9" fmla="*/ 0 h 17"/>
                <a:gd name="T10" fmla="*/ 0 w 25"/>
                <a:gd name="T11" fmla="*/ 2147483647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16"/>
                  </a:moveTo>
                  <a:lnTo>
                    <a:pt x="9" y="16"/>
                  </a:lnTo>
                  <a:lnTo>
                    <a:pt x="15" y="16"/>
                  </a:lnTo>
                  <a:lnTo>
                    <a:pt x="24" y="0"/>
                  </a:lnTo>
                  <a:lnTo>
                    <a:pt x="15" y="0"/>
                  </a:lnTo>
                  <a:lnTo>
                    <a:pt x="0" y="16"/>
                  </a:lnTo>
                </a:path>
              </a:pathLst>
            </a:custGeom>
            <a:grpFill/>
            <a:ln w="2540" cap="rnd">
              <a:solidFill>
                <a:srgbClr val="FFFFFF"/>
              </a:solidFill>
              <a:round/>
              <a:headEnd/>
              <a:tailEnd/>
            </a:ln>
          </p:spPr>
          <p:txBody>
            <a:bodyPr/>
            <a:lstStyle/>
            <a:p>
              <a:endParaRPr lang="de-CH"/>
            </a:p>
          </p:txBody>
        </p:sp>
        <p:sp>
          <p:nvSpPr>
            <p:cNvPr id="115" name="Freeform 119"/>
            <p:cNvSpPr>
              <a:spLocks/>
            </p:cNvSpPr>
            <p:nvPr/>
          </p:nvSpPr>
          <p:spPr bwMode="gray">
            <a:xfrm>
              <a:off x="6905625" y="4200525"/>
              <a:ext cx="241300" cy="195263"/>
            </a:xfrm>
            <a:custGeom>
              <a:avLst/>
              <a:gdLst>
                <a:gd name="T0" fmla="*/ 2147483647 w 130"/>
                <a:gd name="T1" fmla="*/ 2147483647 h 106"/>
                <a:gd name="T2" fmla="*/ 2147483647 w 130"/>
                <a:gd name="T3" fmla="*/ 2147483647 h 106"/>
                <a:gd name="T4" fmla="*/ 2147483647 w 130"/>
                <a:gd name="T5" fmla="*/ 2147483647 h 106"/>
                <a:gd name="T6" fmla="*/ 2147483647 w 130"/>
                <a:gd name="T7" fmla="*/ 2147483647 h 106"/>
                <a:gd name="T8" fmla="*/ 2147483647 w 130"/>
                <a:gd name="T9" fmla="*/ 2147483647 h 106"/>
                <a:gd name="T10" fmla="*/ 2147483647 w 130"/>
                <a:gd name="T11" fmla="*/ 2147483647 h 106"/>
                <a:gd name="T12" fmla="*/ 2147483647 w 130"/>
                <a:gd name="T13" fmla="*/ 0 h 106"/>
                <a:gd name="T14" fmla="*/ 2147483647 w 130"/>
                <a:gd name="T15" fmla="*/ 0 h 106"/>
                <a:gd name="T16" fmla="*/ 2147483647 w 130"/>
                <a:gd name="T17" fmla="*/ 2147483647 h 106"/>
                <a:gd name="T18" fmla="*/ 2147483647 w 130"/>
                <a:gd name="T19" fmla="*/ 2147483647 h 106"/>
                <a:gd name="T20" fmla="*/ 2147483647 w 130"/>
                <a:gd name="T21" fmla="*/ 2147483647 h 106"/>
                <a:gd name="T22" fmla="*/ 2147483647 w 130"/>
                <a:gd name="T23" fmla="*/ 2147483647 h 106"/>
                <a:gd name="T24" fmla="*/ 2147483647 w 130"/>
                <a:gd name="T25" fmla="*/ 2147483647 h 106"/>
                <a:gd name="T26" fmla="*/ 2147483647 w 130"/>
                <a:gd name="T27" fmla="*/ 2147483647 h 106"/>
                <a:gd name="T28" fmla="*/ 2147483647 w 130"/>
                <a:gd name="T29" fmla="*/ 2147483647 h 106"/>
                <a:gd name="T30" fmla="*/ 2147483647 w 130"/>
                <a:gd name="T31" fmla="*/ 2147483647 h 106"/>
                <a:gd name="T32" fmla="*/ 2147483647 w 130"/>
                <a:gd name="T33" fmla="*/ 2147483647 h 106"/>
                <a:gd name="T34" fmla="*/ 2147483647 w 130"/>
                <a:gd name="T35" fmla="*/ 2147483647 h 106"/>
                <a:gd name="T36" fmla="*/ 2147483647 w 130"/>
                <a:gd name="T37" fmla="*/ 2147483647 h 106"/>
                <a:gd name="T38" fmla="*/ 2147483647 w 130"/>
                <a:gd name="T39" fmla="*/ 2147483647 h 106"/>
                <a:gd name="T40" fmla="*/ 2147483647 w 130"/>
                <a:gd name="T41" fmla="*/ 2147483647 h 106"/>
                <a:gd name="T42" fmla="*/ 2147483647 w 130"/>
                <a:gd name="T43" fmla="*/ 2147483647 h 106"/>
                <a:gd name="T44" fmla="*/ 2147483647 w 130"/>
                <a:gd name="T45" fmla="*/ 2147483647 h 106"/>
                <a:gd name="T46" fmla="*/ 2147483647 w 130"/>
                <a:gd name="T47" fmla="*/ 2147483647 h 106"/>
                <a:gd name="T48" fmla="*/ 2147483647 w 130"/>
                <a:gd name="T49" fmla="*/ 2147483647 h 106"/>
                <a:gd name="T50" fmla="*/ 0 w 130"/>
                <a:gd name="T51" fmla="*/ 2147483647 h 106"/>
                <a:gd name="T52" fmla="*/ 2147483647 w 130"/>
                <a:gd name="T53" fmla="*/ 2147483647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106"/>
                <a:gd name="T83" fmla="*/ 130 w 130"/>
                <a:gd name="T84" fmla="*/ 106 h 1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2540" cap="rnd">
              <a:solidFill>
                <a:srgbClr val="FFFFFF"/>
              </a:solidFill>
              <a:round/>
              <a:headEnd/>
              <a:tailEnd/>
            </a:ln>
          </p:spPr>
          <p:txBody>
            <a:bodyPr/>
            <a:lstStyle/>
            <a:p>
              <a:endParaRPr lang="de-CH"/>
            </a:p>
          </p:txBody>
        </p:sp>
        <p:sp>
          <p:nvSpPr>
            <p:cNvPr id="116" name="Freeform 120"/>
            <p:cNvSpPr>
              <a:spLocks/>
            </p:cNvSpPr>
            <p:nvPr/>
          </p:nvSpPr>
          <p:spPr bwMode="gray">
            <a:xfrm>
              <a:off x="7432675" y="4303713"/>
              <a:ext cx="242888" cy="207962"/>
            </a:xfrm>
            <a:custGeom>
              <a:avLst/>
              <a:gdLst>
                <a:gd name="T0" fmla="*/ 2147483647 w 131"/>
                <a:gd name="T1" fmla="*/ 2147483647 h 113"/>
                <a:gd name="T2" fmla="*/ 2147483647 w 131"/>
                <a:gd name="T3" fmla="*/ 2147483647 h 113"/>
                <a:gd name="T4" fmla="*/ 2147483647 w 131"/>
                <a:gd name="T5" fmla="*/ 2147483647 h 113"/>
                <a:gd name="T6" fmla="*/ 2147483647 w 131"/>
                <a:gd name="T7" fmla="*/ 2147483647 h 113"/>
                <a:gd name="T8" fmla="*/ 2147483647 w 131"/>
                <a:gd name="T9" fmla="*/ 2147483647 h 113"/>
                <a:gd name="T10" fmla="*/ 2147483647 w 131"/>
                <a:gd name="T11" fmla="*/ 2147483647 h 113"/>
                <a:gd name="T12" fmla="*/ 2147483647 w 131"/>
                <a:gd name="T13" fmla="*/ 2147483647 h 113"/>
                <a:gd name="T14" fmla="*/ 2147483647 w 131"/>
                <a:gd name="T15" fmla="*/ 2147483647 h 113"/>
                <a:gd name="T16" fmla="*/ 2147483647 w 131"/>
                <a:gd name="T17" fmla="*/ 2147483647 h 113"/>
                <a:gd name="T18" fmla="*/ 2147483647 w 131"/>
                <a:gd name="T19" fmla="*/ 2147483647 h 113"/>
                <a:gd name="T20" fmla="*/ 2147483647 w 131"/>
                <a:gd name="T21" fmla="*/ 2147483647 h 113"/>
                <a:gd name="T22" fmla="*/ 2147483647 w 131"/>
                <a:gd name="T23" fmla="*/ 2147483647 h 113"/>
                <a:gd name="T24" fmla="*/ 2147483647 w 131"/>
                <a:gd name="T25" fmla="*/ 2147483647 h 113"/>
                <a:gd name="T26" fmla="*/ 2147483647 w 131"/>
                <a:gd name="T27" fmla="*/ 2147483647 h 113"/>
                <a:gd name="T28" fmla="*/ 2147483647 w 131"/>
                <a:gd name="T29" fmla="*/ 2147483647 h 113"/>
                <a:gd name="T30" fmla="*/ 0 w 131"/>
                <a:gd name="T31" fmla="*/ 2147483647 h 113"/>
                <a:gd name="T32" fmla="*/ 2147483647 w 131"/>
                <a:gd name="T33" fmla="*/ 0 h 113"/>
                <a:gd name="T34" fmla="*/ 2147483647 w 131"/>
                <a:gd name="T35" fmla="*/ 0 h 113"/>
                <a:gd name="T36" fmla="*/ 2147483647 w 131"/>
                <a:gd name="T37" fmla="*/ 2147483647 h 113"/>
                <a:gd name="T38" fmla="*/ 2147483647 w 131"/>
                <a:gd name="T39" fmla="*/ 2147483647 h 113"/>
                <a:gd name="T40" fmla="*/ 2147483647 w 131"/>
                <a:gd name="T41" fmla="*/ 2147483647 h 113"/>
                <a:gd name="T42" fmla="*/ 2147483647 w 131"/>
                <a:gd name="T43" fmla="*/ 2147483647 h 113"/>
                <a:gd name="T44" fmla="*/ 2147483647 w 131"/>
                <a:gd name="T45" fmla="*/ 2147483647 h 113"/>
                <a:gd name="T46" fmla="*/ 2147483647 w 131"/>
                <a:gd name="T47" fmla="*/ 2147483647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13"/>
                <a:gd name="T74" fmla="*/ 131 w 131"/>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2540" cap="rnd">
              <a:solidFill>
                <a:srgbClr val="FFFFFF"/>
              </a:solidFill>
              <a:round/>
              <a:headEnd/>
              <a:tailEnd/>
            </a:ln>
          </p:spPr>
          <p:txBody>
            <a:bodyPr/>
            <a:lstStyle/>
            <a:p>
              <a:endParaRPr lang="de-CH"/>
            </a:p>
          </p:txBody>
        </p:sp>
        <p:sp>
          <p:nvSpPr>
            <p:cNvPr id="117" name="Freeform 121"/>
            <p:cNvSpPr>
              <a:spLocks/>
            </p:cNvSpPr>
            <p:nvPr/>
          </p:nvSpPr>
          <p:spPr bwMode="gray">
            <a:xfrm>
              <a:off x="7672388" y="4362450"/>
              <a:ext cx="225425" cy="195263"/>
            </a:xfrm>
            <a:custGeom>
              <a:avLst/>
              <a:gdLst>
                <a:gd name="T0" fmla="*/ 0 w 123"/>
                <a:gd name="T1" fmla="*/ 2147483647 h 106"/>
                <a:gd name="T2" fmla="*/ 0 w 123"/>
                <a:gd name="T3" fmla="*/ 2147483647 h 106"/>
                <a:gd name="T4" fmla="*/ 0 w 123"/>
                <a:gd name="T5" fmla="*/ 0 h 106"/>
                <a:gd name="T6" fmla="*/ 2147483647 w 123"/>
                <a:gd name="T7" fmla="*/ 2147483647 h 106"/>
                <a:gd name="T8" fmla="*/ 2147483647 w 123"/>
                <a:gd name="T9" fmla="*/ 2147483647 h 106"/>
                <a:gd name="T10" fmla="*/ 2147483647 w 123"/>
                <a:gd name="T11" fmla="*/ 2147483647 h 106"/>
                <a:gd name="T12" fmla="*/ 2147483647 w 123"/>
                <a:gd name="T13" fmla="*/ 2147483647 h 106"/>
                <a:gd name="T14" fmla="*/ 2147483647 w 123"/>
                <a:gd name="T15" fmla="*/ 2147483647 h 106"/>
                <a:gd name="T16" fmla="*/ 2147483647 w 123"/>
                <a:gd name="T17" fmla="*/ 2147483647 h 106"/>
                <a:gd name="T18" fmla="*/ 2147483647 w 123"/>
                <a:gd name="T19" fmla="*/ 2147483647 h 106"/>
                <a:gd name="T20" fmla="*/ 2147483647 w 123"/>
                <a:gd name="T21" fmla="*/ 2147483647 h 106"/>
                <a:gd name="T22" fmla="*/ 2147483647 w 123"/>
                <a:gd name="T23" fmla="*/ 2147483647 h 106"/>
                <a:gd name="T24" fmla="*/ 2147483647 w 123"/>
                <a:gd name="T25" fmla="*/ 2147483647 h 106"/>
                <a:gd name="T26" fmla="*/ 2147483647 w 123"/>
                <a:gd name="T27" fmla="*/ 2147483647 h 106"/>
                <a:gd name="T28" fmla="*/ 2147483647 w 123"/>
                <a:gd name="T29" fmla="*/ 2147483647 h 106"/>
                <a:gd name="T30" fmla="*/ 2147483647 w 123"/>
                <a:gd name="T31" fmla="*/ 2147483647 h 106"/>
                <a:gd name="T32" fmla="*/ 2147483647 w 123"/>
                <a:gd name="T33" fmla="*/ 2147483647 h 106"/>
                <a:gd name="T34" fmla="*/ 2147483647 w 123"/>
                <a:gd name="T35" fmla="*/ 2147483647 h 106"/>
                <a:gd name="T36" fmla="*/ 2147483647 w 123"/>
                <a:gd name="T37" fmla="*/ 2147483647 h 106"/>
                <a:gd name="T38" fmla="*/ 2147483647 w 123"/>
                <a:gd name="T39" fmla="*/ 2147483647 h 106"/>
                <a:gd name="T40" fmla="*/ 2147483647 w 123"/>
                <a:gd name="T41" fmla="*/ 2147483647 h 106"/>
                <a:gd name="T42" fmla="*/ 2147483647 w 123"/>
                <a:gd name="T43" fmla="*/ 2147483647 h 106"/>
                <a:gd name="T44" fmla="*/ 0 w 123"/>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06"/>
                <a:gd name="T71" fmla="*/ 123 w 123"/>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2540" cap="rnd">
              <a:solidFill>
                <a:srgbClr val="FFFFFF"/>
              </a:solidFill>
              <a:round/>
              <a:headEnd type="none" w="sm" len="sm"/>
              <a:tailEnd type="none" w="sm" len="sm"/>
            </a:ln>
          </p:spPr>
          <p:txBody>
            <a:bodyPr/>
            <a:lstStyle/>
            <a:p>
              <a:endParaRPr lang="de-CH"/>
            </a:p>
          </p:txBody>
        </p:sp>
        <p:sp>
          <p:nvSpPr>
            <p:cNvPr id="118" name="Freeform 122"/>
            <p:cNvSpPr>
              <a:spLocks/>
            </p:cNvSpPr>
            <p:nvPr/>
          </p:nvSpPr>
          <p:spPr bwMode="gray">
            <a:xfrm>
              <a:off x="7323138" y="3319463"/>
              <a:ext cx="80962" cy="122237"/>
            </a:xfrm>
            <a:custGeom>
              <a:avLst/>
              <a:gdLst>
                <a:gd name="T0" fmla="*/ 0 w 44"/>
                <a:gd name="T1" fmla="*/ 2147483647 h 66"/>
                <a:gd name="T2" fmla="*/ 2147483647 w 44"/>
                <a:gd name="T3" fmla="*/ 0 h 66"/>
                <a:gd name="T4" fmla="*/ 2147483647 w 44"/>
                <a:gd name="T5" fmla="*/ 2147483647 h 66"/>
                <a:gd name="T6" fmla="*/ 2147483647 w 44"/>
                <a:gd name="T7" fmla="*/ 2147483647 h 66"/>
                <a:gd name="T8" fmla="*/ 2147483647 w 44"/>
                <a:gd name="T9" fmla="*/ 2147483647 h 66"/>
                <a:gd name="T10" fmla="*/ 0 w 44"/>
                <a:gd name="T11" fmla="*/ 2147483647 h 66"/>
                <a:gd name="T12" fmla="*/ 0 w 44"/>
                <a:gd name="T13" fmla="*/ 2147483647 h 66"/>
                <a:gd name="T14" fmla="*/ 0 w 44"/>
                <a:gd name="T15" fmla="*/ 2147483647 h 66"/>
                <a:gd name="T16" fmla="*/ 0 w 44"/>
                <a:gd name="T17" fmla="*/ 2147483647 h 66"/>
                <a:gd name="T18" fmla="*/ 0 w 44"/>
                <a:gd name="T19" fmla="*/ 2147483647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6"/>
                <a:gd name="T32" fmla="*/ 44 w 44"/>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19" name="Freeform 123"/>
            <p:cNvSpPr>
              <a:spLocks/>
            </p:cNvSpPr>
            <p:nvPr/>
          </p:nvSpPr>
          <p:spPr bwMode="gray">
            <a:xfrm>
              <a:off x="7281863" y="3197225"/>
              <a:ext cx="152400" cy="152400"/>
            </a:xfrm>
            <a:custGeom>
              <a:avLst/>
              <a:gdLst>
                <a:gd name="T0" fmla="*/ 2147483647 w 82"/>
                <a:gd name="T1" fmla="*/ 0 h 83"/>
                <a:gd name="T2" fmla="*/ 2147483647 w 82"/>
                <a:gd name="T3" fmla="*/ 0 h 83"/>
                <a:gd name="T4" fmla="*/ 2147483647 w 82"/>
                <a:gd name="T5" fmla="*/ 2147483647 h 83"/>
                <a:gd name="T6" fmla="*/ 2147483647 w 82"/>
                <a:gd name="T7" fmla="*/ 2147483647 h 83"/>
                <a:gd name="T8" fmla="*/ 2147483647 w 82"/>
                <a:gd name="T9" fmla="*/ 2147483647 h 83"/>
                <a:gd name="T10" fmla="*/ 2147483647 w 82"/>
                <a:gd name="T11" fmla="*/ 2147483647 h 83"/>
                <a:gd name="T12" fmla="*/ 0 w 82"/>
                <a:gd name="T13" fmla="*/ 2147483647 h 83"/>
                <a:gd name="T14" fmla="*/ 0 w 82"/>
                <a:gd name="T15" fmla="*/ 2147483647 h 83"/>
                <a:gd name="T16" fmla="*/ 2147483647 w 82"/>
                <a:gd name="T17" fmla="*/ 2147483647 h 83"/>
                <a:gd name="T18" fmla="*/ 0 w 82"/>
                <a:gd name="T19" fmla="*/ 2147483647 h 83"/>
                <a:gd name="T20" fmla="*/ 2147483647 w 82"/>
                <a:gd name="T21" fmla="*/ 2147483647 h 83"/>
                <a:gd name="T22" fmla="*/ 2147483647 w 82"/>
                <a:gd name="T23" fmla="*/ 2147483647 h 83"/>
                <a:gd name="T24" fmla="*/ 2147483647 w 82"/>
                <a:gd name="T25" fmla="*/ 2147483647 h 83"/>
                <a:gd name="T26" fmla="*/ 2147483647 w 82"/>
                <a:gd name="T27" fmla="*/ 2147483647 h 83"/>
                <a:gd name="T28" fmla="*/ 2147483647 w 82"/>
                <a:gd name="T29" fmla="*/ 2147483647 h 83"/>
                <a:gd name="T30" fmla="*/ 2147483647 w 82"/>
                <a:gd name="T31" fmla="*/ 2147483647 h 83"/>
                <a:gd name="T32" fmla="*/ 2147483647 w 82"/>
                <a:gd name="T33" fmla="*/ 2147483647 h 83"/>
                <a:gd name="T34" fmla="*/ 2147483647 w 82"/>
                <a:gd name="T35" fmla="*/ 2147483647 h 83"/>
                <a:gd name="T36" fmla="*/ 2147483647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3"/>
                <a:gd name="T59" fmla="*/ 82 w 82"/>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grpFill/>
            <a:ln w="2540" cap="rnd">
              <a:solidFill>
                <a:srgbClr val="FFFFFF"/>
              </a:solidFill>
              <a:round/>
              <a:headEnd/>
              <a:tailEnd/>
            </a:ln>
          </p:spPr>
          <p:txBody>
            <a:bodyPr/>
            <a:lstStyle/>
            <a:p>
              <a:endParaRPr lang="de-CH"/>
            </a:p>
          </p:txBody>
        </p:sp>
        <p:sp>
          <p:nvSpPr>
            <p:cNvPr id="120" name="Freeform 124"/>
            <p:cNvSpPr>
              <a:spLocks/>
            </p:cNvSpPr>
            <p:nvPr/>
          </p:nvSpPr>
          <p:spPr bwMode="gray">
            <a:xfrm>
              <a:off x="6978650" y="1616075"/>
              <a:ext cx="34925" cy="46038"/>
            </a:xfrm>
            <a:custGeom>
              <a:avLst/>
              <a:gdLst>
                <a:gd name="T0" fmla="*/ 2147483647 w 18"/>
                <a:gd name="T1" fmla="*/ 2147483647 h 25"/>
                <a:gd name="T2" fmla="*/ 2147483647 w 18"/>
                <a:gd name="T3" fmla="*/ 2147483647 h 25"/>
                <a:gd name="T4" fmla="*/ 0 w 18"/>
                <a:gd name="T5" fmla="*/ 0 h 25"/>
                <a:gd name="T6" fmla="*/ 0 w 18"/>
                <a:gd name="T7" fmla="*/ 2147483647 h 25"/>
                <a:gd name="T8" fmla="*/ 2147483647 w 18"/>
                <a:gd name="T9" fmla="*/ 2147483647 h 25"/>
                <a:gd name="T10" fmla="*/ 0 60000 65536"/>
                <a:gd name="T11" fmla="*/ 0 60000 65536"/>
                <a:gd name="T12" fmla="*/ 0 60000 65536"/>
                <a:gd name="T13" fmla="*/ 0 60000 65536"/>
                <a:gd name="T14" fmla="*/ 0 60000 65536"/>
                <a:gd name="T15" fmla="*/ 0 w 18"/>
                <a:gd name="T16" fmla="*/ 0 h 25"/>
                <a:gd name="T17" fmla="*/ 18 w 18"/>
                <a:gd name="T18" fmla="*/ 25 h 25"/>
              </a:gdLst>
              <a:ahLst/>
              <a:cxnLst>
                <a:cxn ang="T10">
                  <a:pos x="T0" y="T1"/>
                </a:cxn>
                <a:cxn ang="T11">
                  <a:pos x="T2" y="T3"/>
                </a:cxn>
                <a:cxn ang="T12">
                  <a:pos x="T4" y="T5"/>
                </a:cxn>
                <a:cxn ang="T13">
                  <a:pos x="T6" y="T7"/>
                </a:cxn>
                <a:cxn ang="T14">
                  <a:pos x="T8" y="T9"/>
                </a:cxn>
              </a:cxnLst>
              <a:rect l="T15" t="T16" r="T17" b="T18"/>
              <a:pathLst>
                <a:path w="18" h="25">
                  <a:moveTo>
                    <a:pt x="17" y="24"/>
                  </a:moveTo>
                  <a:lnTo>
                    <a:pt x="17" y="8"/>
                  </a:lnTo>
                  <a:lnTo>
                    <a:pt x="0" y="0"/>
                  </a:lnTo>
                  <a:lnTo>
                    <a:pt x="0" y="8"/>
                  </a:lnTo>
                  <a:lnTo>
                    <a:pt x="17" y="24"/>
                  </a:lnTo>
                </a:path>
              </a:pathLst>
            </a:custGeom>
            <a:grpFill/>
            <a:ln w="2540" cap="rnd">
              <a:solidFill>
                <a:srgbClr val="FFFFFF"/>
              </a:solidFill>
              <a:round/>
              <a:headEnd/>
              <a:tailEnd/>
            </a:ln>
          </p:spPr>
          <p:txBody>
            <a:bodyPr/>
            <a:lstStyle/>
            <a:p>
              <a:endParaRPr lang="de-CH"/>
            </a:p>
          </p:txBody>
        </p:sp>
        <p:sp>
          <p:nvSpPr>
            <p:cNvPr id="121" name="Freeform 125"/>
            <p:cNvSpPr>
              <a:spLocks/>
            </p:cNvSpPr>
            <p:nvPr/>
          </p:nvSpPr>
          <p:spPr bwMode="gray">
            <a:xfrm>
              <a:off x="4033838" y="3406775"/>
              <a:ext cx="285750" cy="227013"/>
            </a:xfrm>
            <a:custGeom>
              <a:avLst/>
              <a:gdLst>
                <a:gd name="T0" fmla="*/ 2147483647 w 156"/>
                <a:gd name="T1" fmla="*/ 2147483647 h 123"/>
                <a:gd name="T2" fmla="*/ 2147483647 w 156"/>
                <a:gd name="T3" fmla="*/ 2147483647 h 123"/>
                <a:gd name="T4" fmla="*/ 2147483647 w 156"/>
                <a:gd name="T5" fmla="*/ 2147483647 h 123"/>
                <a:gd name="T6" fmla="*/ 2147483647 w 156"/>
                <a:gd name="T7" fmla="*/ 2147483647 h 123"/>
                <a:gd name="T8" fmla="*/ 2147483647 w 156"/>
                <a:gd name="T9" fmla="*/ 2147483647 h 123"/>
                <a:gd name="T10" fmla="*/ 2147483647 w 156"/>
                <a:gd name="T11" fmla="*/ 2147483647 h 123"/>
                <a:gd name="T12" fmla="*/ 2147483647 w 156"/>
                <a:gd name="T13" fmla="*/ 2147483647 h 123"/>
                <a:gd name="T14" fmla="*/ 2147483647 w 156"/>
                <a:gd name="T15" fmla="*/ 2147483647 h 123"/>
                <a:gd name="T16" fmla="*/ 2147483647 w 156"/>
                <a:gd name="T17" fmla="*/ 2147483647 h 123"/>
                <a:gd name="T18" fmla="*/ 0 w 156"/>
                <a:gd name="T19" fmla="*/ 2147483647 h 123"/>
                <a:gd name="T20" fmla="*/ 2147483647 w 156"/>
                <a:gd name="T21" fmla="*/ 2147483647 h 123"/>
                <a:gd name="T22" fmla="*/ 2147483647 w 156"/>
                <a:gd name="T23" fmla="*/ 2147483647 h 123"/>
                <a:gd name="T24" fmla="*/ 2147483647 w 156"/>
                <a:gd name="T25" fmla="*/ 2147483647 h 123"/>
                <a:gd name="T26" fmla="*/ 2147483647 w 156"/>
                <a:gd name="T27" fmla="*/ 2147483647 h 123"/>
                <a:gd name="T28" fmla="*/ 2147483647 w 156"/>
                <a:gd name="T29" fmla="*/ 2147483647 h 123"/>
                <a:gd name="T30" fmla="*/ 2147483647 w 156"/>
                <a:gd name="T31" fmla="*/ 2147483647 h 123"/>
                <a:gd name="T32" fmla="*/ 2147483647 w 156"/>
                <a:gd name="T33" fmla="*/ 2147483647 h 123"/>
                <a:gd name="T34" fmla="*/ 2147483647 w 156"/>
                <a:gd name="T35" fmla="*/ 0 h 123"/>
                <a:gd name="T36" fmla="*/ 2147483647 w 156"/>
                <a:gd name="T37" fmla="*/ 0 h 123"/>
                <a:gd name="T38" fmla="*/ 2147483647 w 156"/>
                <a:gd name="T39" fmla="*/ 2147483647 h 123"/>
                <a:gd name="T40" fmla="*/ 2147483647 w 156"/>
                <a:gd name="T41" fmla="*/ 2147483647 h 123"/>
                <a:gd name="T42" fmla="*/ 2147483647 w 156"/>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123"/>
                <a:gd name="T68" fmla="*/ 156 w 156"/>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2540" cap="rnd">
              <a:solidFill>
                <a:srgbClr val="FFFFFF"/>
              </a:solidFill>
              <a:round/>
              <a:headEnd type="none" w="sm" len="sm"/>
              <a:tailEnd type="none" w="sm" len="sm"/>
            </a:ln>
          </p:spPr>
          <p:txBody>
            <a:bodyPr/>
            <a:lstStyle/>
            <a:p>
              <a:endParaRPr lang="de-CH"/>
            </a:p>
          </p:txBody>
        </p:sp>
        <p:sp>
          <p:nvSpPr>
            <p:cNvPr id="122" name="Freeform 126"/>
            <p:cNvSpPr>
              <a:spLocks/>
            </p:cNvSpPr>
            <p:nvPr/>
          </p:nvSpPr>
          <p:spPr bwMode="gray">
            <a:xfrm>
              <a:off x="4514850" y="3362325"/>
              <a:ext cx="87313" cy="196850"/>
            </a:xfrm>
            <a:custGeom>
              <a:avLst/>
              <a:gdLst>
                <a:gd name="T0" fmla="*/ 2147483647 w 48"/>
                <a:gd name="T1" fmla="*/ 2147483647 h 107"/>
                <a:gd name="T2" fmla="*/ 2147483647 w 48"/>
                <a:gd name="T3" fmla="*/ 2147483647 h 107"/>
                <a:gd name="T4" fmla="*/ 2147483647 w 48"/>
                <a:gd name="T5" fmla="*/ 2147483647 h 107"/>
                <a:gd name="T6" fmla="*/ 2147483647 w 48"/>
                <a:gd name="T7" fmla="*/ 2147483647 h 107"/>
                <a:gd name="T8" fmla="*/ 2147483647 w 48"/>
                <a:gd name="T9" fmla="*/ 2147483647 h 107"/>
                <a:gd name="T10" fmla="*/ 2147483647 w 48"/>
                <a:gd name="T11" fmla="*/ 2147483647 h 107"/>
                <a:gd name="T12" fmla="*/ 2147483647 w 48"/>
                <a:gd name="T13" fmla="*/ 2147483647 h 107"/>
                <a:gd name="T14" fmla="*/ 0 w 48"/>
                <a:gd name="T15" fmla="*/ 2147483647 h 107"/>
                <a:gd name="T16" fmla="*/ 2147483647 w 48"/>
                <a:gd name="T17" fmla="*/ 2147483647 h 107"/>
                <a:gd name="T18" fmla="*/ 2147483647 w 48"/>
                <a:gd name="T19" fmla="*/ 2147483647 h 107"/>
                <a:gd name="T20" fmla="*/ 2147483647 w 48"/>
                <a:gd name="T21" fmla="*/ 0 h 107"/>
                <a:gd name="T22" fmla="*/ 2147483647 w 48"/>
                <a:gd name="T23" fmla="*/ 0 h 107"/>
                <a:gd name="T24" fmla="*/ 2147483647 w 48"/>
                <a:gd name="T25" fmla="*/ 2147483647 h 107"/>
                <a:gd name="T26" fmla="*/ 2147483647 w 48"/>
                <a:gd name="T27" fmla="*/ 0 h 107"/>
                <a:gd name="T28" fmla="*/ 2147483647 w 48"/>
                <a:gd name="T29" fmla="*/ 2147483647 h 107"/>
                <a:gd name="T30" fmla="*/ 2147483647 w 48"/>
                <a:gd name="T31" fmla="*/ 2147483647 h 107"/>
                <a:gd name="T32" fmla="*/ 2147483647 w 48"/>
                <a:gd name="T33" fmla="*/ 2147483647 h 107"/>
                <a:gd name="T34" fmla="*/ 2147483647 w 48"/>
                <a:gd name="T35" fmla="*/ 2147483647 h 107"/>
                <a:gd name="T36" fmla="*/ 2147483647 w 48"/>
                <a:gd name="T37" fmla="*/ 2147483647 h 107"/>
                <a:gd name="T38" fmla="*/ 2147483647 w 48"/>
                <a:gd name="T39" fmla="*/ 2147483647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107"/>
                <a:gd name="T62" fmla="*/ 48 w 48"/>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2540" cap="rnd">
              <a:solidFill>
                <a:srgbClr val="FFFFFF"/>
              </a:solidFill>
              <a:round/>
              <a:headEnd/>
              <a:tailEnd/>
            </a:ln>
          </p:spPr>
          <p:txBody>
            <a:bodyPr/>
            <a:lstStyle/>
            <a:p>
              <a:endParaRPr lang="de-CH"/>
            </a:p>
          </p:txBody>
        </p:sp>
        <p:sp>
          <p:nvSpPr>
            <p:cNvPr id="123" name="Freeform 127"/>
            <p:cNvSpPr>
              <a:spLocks/>
            </p:cNvSpPr>
            <p:nvPr/>
          </p:nvSpPr>
          <p:spPr bwMode="gray">
            <a:xfrm>
              <a:off x="5127625" y="3870325"/>
              <a:ext cx="342900" cy="346075"/>
            </a:xfrm>
            <a:custGeom>
              <a:avLst/>
              <a:gdLst>
                <a:gd name="T0" fmla="*/ 2147483647 w 187"/>
                <a:gd name="T1" fmla="*/ 2147483647 h 187"/>
                <a:gd name="T2" fmla="*/ 2147483647 w 187"/>
                <a:gd name="T3" fmla="*/ 2147483647 h 187"/>
                <a:gd name="T4" fmla="*/ 2147483647 w 187"/>
                <a:gd name="T5" fmla="*/ 2147483647 h 187"/>
                <a:gd name="T6" fmla="*/ 2147483647 w 187"/>
                <a:gd name="T7" fmla="*/ 2147483647 h 187"/>
                <a:gd name="T8" fmla="*/ 2147483647 w 187"/>
                <a:gd name="T9" fmla="*/ 2147483647 h 187"/>
                <a:gd name="T10" fmla="*/ 2147483647 w 187"/>
                <a:gd name="T11" fmla="*/ 2147483647 h 187"/>
                <a:gd name="T12" fmla="*/ 2147483647 w 187"/>
                <a:gd name="T13" fmla="*/ 2147483647 h 187"/>
                <a:gd name="T14" fmla="*/ 2147483647 w 187"/>
                <a:gd name="T15" fmla="*/ 2147483647 h 187"/>
                <a:gd name="T16" fmla="*/ 2147483647 w 187"/>
                <a:gd name="T17" fmla="*/ 2147483647 h 187"/>
                <a:gd name="T18" fmla="*/ 2147483647 w 187"/>
                <a:gd name="T19" fmla="*/ 2147483647 h 187"/>
                <a:gd name="T20" fmla="*/ 2147483647 w 187"/>
                <a:gd name="T21" fmla="*/ 2147483647 h 187"/>
                <a:gd name="T22" fmla="*/ 2147483647 w 187"/>
                <a:gd name="T23" fmla="*/ 2147483647 h 187"/>
                <a:gd name="T24" fmla="*/ 2147483647 w 187"/>
                <a:gd name="T25" fmla="*/ 2147483647 h 187"/>
                <a:gd name="T26" fmla="*/ 2147483647 w 187"/>
                <a:gd name="T27" fmla="*/ 2147483647 h 187"/>
                <a:gd name="T28" fmla="*/ 2147483647 w 187"/>
                <a:gd name="T29" fmla="*/ 2147483647 h 187"/>
                <a:gd name="T30" fmla="*/ 2147483647 w 187"/>
                <a:gd name="T31" fmla="*/ 2147483647 h 187"/>
                <a:gd name="T32" fmla="*/ 2147483647 w 187"/>
                <a:gd name="T33" fmla="*/ 2147483647 h 187"/>
                <a:gd name="T34" fmla="*/ 2147483647 w 187"/>
                <a:gd name="T35" fmla="*/ 2147483647 h 187"/>
                <a:gd name="T36" fmla="*/ 0 w 187"/>
                <a:gd name="T37" fmla="*/ 2147483647 h 187"/>
                <a:gd name="T38" fmla="*/ 2147483647 w 187"/>
                <a:gd name="T39" fmla="*/ 2147483647 h 187"/>
                <a:gd name="T40" fmla="*/ 2147483647 w 187"/>
                <a:gd name="T41" fmla="*/ 2147483647 h 187"/>
                <a:gd name="T42" fmla="*/ 2147483647 w 187"/>
                <a:gd name="T43" fmla="*/ 2147483647 h 187"/>
                <a:gd name="T44" fmla="*/ 2147483647 w 187"/>
                <a:gd name="T45" fmla="*/ 2147483647 h 187"/>
                <a:gd name="T46" fmla="*/ 2147483647 w 187"/>
                <a:gd name="T47" fmla="*/ 2147483647 h 187"/>
                <a:gd name="T48" fmla="*/ 2147483647 w 187"/>
                <a:gd name="T49" fmla="*/ 0 h 187"/>
                <a:gd name="T50" fmla="*/ 2147483647 w 187"/>
                <a:gd name="T51" fmla="*/ 2147483647 h 187"/>
                <a:gd name="T52" fmla="*/ 2147483647 w 187"/>
                <a:gd name="T53" fmla="*/ 2147483647 h 187"/>
                <a:gd name="T54" fmla="*/ 2147483647 w 187"/>
                <a:gd name="T55" fmla="*/ 2147483647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7"/>
                <a:gd name="T85" fmla="*/ 0 h 187"/>
                <a:gd name="T86" fmla="*/ 187 w 187"/>
                <a:gd name="T87" fmla="*/ 187 h 1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2540" cap="rnd">
              <a:solidFill>
                <a:srgbClr val="FFFFFF"/>
              </a:solidFill>
              <a:round/>
              <a:headEnd type="none" w="sm" len="sm"/>
              <a:tailEnd type="none" w="sm" len="sm"/>
            </a:ln>
          </p:spPr>
          <p:txBody>
            <a:bodyPr/>
            <a:lstStyle/>
            <a:p>
              <a:endParaRPr lang="de-CH"/>
            </a:p>
          </p:txBody>
        </p:sp>
        <p:sp>
          <p:nvSpPr>
            <p:cNvPr id="124" name="Freeform 128"/>
            <p:cNvSpPr>
              <a:spLocks/>
            </p:cNvSpPr>
            <p:nvPr/>
          </p:nvSpPr>
          <p:spPr bwMode="gray">
            <a:xfrm>
              <a:off x="5335588" y="4003675"/>
              <a:ext cx="30162" cy="49213"/>
            </a:xfrm>
            <a:custGeom>
              <a:avLst/>
              <a:gdLst>
                <a:gd name="T0" fmla="*/ 2147483647 w 17"/>
                <a:gd name="T1" fmla="*/ 2147483647 h 26"/>
                <a:gd name="T2" fmla="*/ 0 w 17"/>
                <a:gd name="T3" fmla="*/ 2147483647 h 26"/>
                <a:gd name="T4" fmla="*/ 0 w 17"/>
                <a:gd name="T5" fmla="*/ 2147483647 h 26"/>
                <a:gd name="T6" fmla="*/ 0 w 17"/>
                <a:gd name="T7" fmla="*/ 0 h 26"/>
                <a:gd name="T8" fmla="*/ 2147483647 w 17"/>
                <a:gd name="T9" fmla="*/ 0 h 26"/>
                <a:gd name="T10" fmla="*/ 2147483647 w 17"/>
                <a:gd name="T11" fmla="*/ 0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2540" cap="rnd">
              <a:solidFill>
                <a:srgbClr val="FFFFFF"/>
              </a:solidFill>
              <a:round/>
              <a:headEnd/>
              <a:tailEnd/>
            </a:ln>
          </p:spPr>
          <p:txBody>
            <a:bodyPr/>
            <a:lstStyle/>
            <a:p>
              <a:endParaRPr lang="de-CH"/>
            </a:p>
          </p:txBody>
        </p:sp>
        <p:sp>
          <p:nvSpPr>
            <p:cNvPr id="125" name="Freeform 129"/>
            <p:cNvSpPr>
              <a:spLocks/>
            </p:cNvSpPr>
            <p:nvPr/>
          </p:nvSpPr>
          <p:spPr bwMode="gray">
            <a:xfrm>
              <a:off x="5335588" y="4003675"/>
              <a:ext cx="30162" cy="49213"/>
            </a:xfrm>
            <a:custGeom>
              <a:avLst/>
              <a:gdLst>
                <a:gd name="T0" fmla="*/ 2147483647 w 17"/>
                <a:gd name="T1" fmla="*/ 2147483647 h 26"/>
                <a:gd name="T2" fmla="*/ 0 w 17"/>
                <a:gd name="T3" fmla="*/ 2147483647 h 26"/>
                <a:gd name="T4" fmla="*/ 0 w 17"/>
                <a:gd name="T5" fmla="*/ 2147483647 h 26"/>
                <a:gd name="T6" fmla="*/ 0 w 17"/>
                <a:gd name="T7" fmla="*/ 0 h 26"/>
                <a:gd name="T8" fmla="*/ 2147483647 w 17"/>
                <a:gd name="T9" fmla="*/ 0 h 26"/>
                <a:gd name="T10" fmla="*/ 2147483647 w 17"/>
                <a:gd name="T11" fmla="*/ 0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2540" cap="rnd">
              <a:solidFill>
                <a:srgbClr val="FFFFFF"/>
              </a:solidFill>
              <a:round/>
              <a:headEnd type="none" w="sm" len="sm"/>
              <a:tailEnd type="none" w="sm" len="sm"/>
            </a:ln>
          </p:spPr>
          <p:txBody>
            <a:bodyPr/>
            <a:lstStyle/>
            <a:p>
              <a:endParaRPr lang="de-CH"/>
            </a:p>
          </p:txBody>
        </p:sp>
        <p:sp>
          <p:nvSpPr>
            <p:cNvPr id="126" name="Freeform 130"/>
            <p:cNvSpPr>
              <a:spLocks/>
            </p:cNvSpPr>
            <p:nvPr/>
          </p:nvSpPr>
          <p:spPr bwMode="gray">
            <a:xfrm>
              <a:off x="5305425" y="4017963"/>
              <a:ext cx="242888" cy="317500"/>
            </a:xfrm>
            <a:custGeom>
              <a:avLst/>
              <a:gdLst>
                <a:gd name="T0" fmla="*/ 2147483647 w 132"/>
                <a:gd name="T1" fmla="*/ 2147483647 h 172"/>
                <a:gd name="T2" fmla="*/ 0 w 132"/>
                <a:gd name="T3" fmla="*/ 2147483647 h 172"/>
                <a:gd name="T4" fmla="*/ 0 w 132"/>
                <a:gd name="T5" fmla="*/ 2147483647 h 172"/>
                <a:gd name="T6" fmla="*/ 2147483647 w 132"/>
                <a:gd name="T7" fmla="*/ 2147483647 h 172"/>
                <a:gd name="T8" fmla="*/ 2147483647 w 132"/>
                <a:gd name="T9" fmla="*/ 2147483647 h 172"/>
                <a:gd name="T10" fmla="*/ 2147483647 w 132"/>
                <a:gd name="T11" fmla="*/ 2147483647 h 172"/>
                <a:gd name="T12" fmla="*/ 2147483647 w 132"/>
                <a:gd name="T13" fmla="*/ 2147483647 h 172"/>
                <a:gd name="T14" fmla="*/ 2147483647 w 132"/>
                <a:gd name="T15" fmla="*/ 2147483647 h 172"/>
                <a:gd name="T16" fmla="*/ 2147483647 w 132"/>
                <a:gd name="T17" fmla="*/ 2147483647 h 172"/>
                <a:gd name="T18" fmla="*/ 2147483647 w 132"/>
                <a:gd name="T19" fmla="*/ 0 h 172"/>
                <a:gd name="T20" fmla="*/ 2147483647 w 132"/>
                <a:gd name="T21" fmla="*/ 0 h 172"/>
                <a:gd name="T22" fmla="*/ 2147483647 w 132"/>
                <a:gd name="T23" fmla="*/ 2147483647 h 172"/>
                <a:gd name="T24" fmla="*/ 2147483647 w 132"/>
                <a:gd name="T25" fmla="*/ 2147483647 h 172"/>
                <a:gd name="T26" fmla="*/ 2147483647 w 132"/>
                <a:gd name="T27" fmla="*/ 2147483647 h 172"/>
                <a:gd name="T28" fmla="*/ 2147483647 w 132"/>
                <a:gd name="T29" fmla="*/ 2147483647 h 172"/>
                <a:gd name="T30" fmla="*/ 2147483647 w 132"/>
                <a:gd name="T31" fmla="*/ 2147483647 h 172"/>
                <a:gd name="T32" fmla="*/ 2147483647 w 132"/>
                <a:gd name="T33" fmla="*/ 2147483647 h 172"/>
                <a:gd name="T34" fmla="*/ 2147483647 w 132"/>
                <a:gd name="T35" fmla="*/ 2147483647 h 172"/>
                <a:gd name="T36" fmla="*/ 2147483647 w 132"/>
                <a:gd name="T37" fmla="*/ 2147483647 h 172"/>
                <a:gd name="T38" fmla="*/ 2147483647 w 132"/>
                <a:gd name="T39" fmla="*/ 2147483647 h 172"/>
                <a:gd name="T40" fmla="*/ 2147483647 w 132"/>
                <a:gd name="T41" fmla="*/ 2147483647 h 172"/>
                <a:gd name="T42" fmla="*/ 2147483647 w 132"/>
                <a:gd name="T43" fmla="*/ 2147483647 h 172"/>
                <a:gd name="T44" fmla="*/ 2147483647 w 132"/>
                <a:gd name="T45" fmla="*/ 2147483647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172"/>
                <a:gd name="T71" fmla="*/ 132 w 132"/>
                <a:gd name="T72" fmla="*/ 172 h 1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2540" cap="rnd">
              <a:solidFill>
                <a:srgbClr val="FFFFFF"/>
              </a:solidFill>
              <a:round/>
              <a:headEnd type="none" w="sm" len="sm"/>
              <a:tailEnd type="none" w="sm" len="sm"/>
            </a:ln>
          </p:spPr>
          <p:txBody>
            <a:bodyPr/>
            <a:lstStyle/>
            <a:p>
              <a:endParaRPr lang="de-CH"/>
            </a:p>
          </p:txBody>
        </p:sp>
        <p:sp>
          <p:nvSpPr>
            <p:cNvPr id="127" name="Freeform 131"/>
            <p:cNvSpPr>
              <a:spLocks/>
            </p:cNvSpPr>
            <p:nvPr/>
          </p:nvSpPr>
          <p:spPr bwMode="gray">
            <a:xfrm>
              <a:off x="3943350" y="3633788"/>
              <a:ext cx="285750" cy="311150"/>
            </a:xfrm>
            <a:custGeom>
              <a:avLst/>
              <a:gdLst>
                <a:gd name="T0" fmla="*/ 0 w 155"/>
                <a:gd name="T1" fmla="*/ 2147483647 h 170"/>
                <a:gd name="T2" fmla="*/ 2147483647 w 155"/>
                <a:gd name="T3" fmla="*/ 2147483647 h 170"/>
                <a:gd name="T4" fmla="*/ 2147483647 w 155"/>
                <a:gd name="T5" fmla="*/ 2147483647 h 170"/>
                <a:gd name="T6" fmla="*/ 2147483647 w 155"/>
                <a:gd name="T7" fmla="*/ 2147483647 h 170"/>
                <a:gd name="T8" fmla="*/ 2147483647 w 155"/>
                <a:gd name="T9" fmla="*/ 2147483647 h 170"/>
                <a:gd name="T10" fmla="*/ 2147483647 w 155"/>
                <a:gd name="T11" fmla="*/ 2147483647 h 170"/>
                <a:gd name="T12" fmla="*/ 2147483647 w 155"/>
                <a:gd name="T13" fmla="*/ 2147483647 h 170"/>
                <a:gd name="T14" fmla="*/ 2147483647 w 155"/>
                <a:gd name="T15" fmla="*/ 0 h 170"/>
                <a:gd name="T16" fmla="*/ 2147483647 w 155"/>
                <a:gd name="T17" fmla="*/ 2147483647 h 170"/>
                <a:gd name="T18" fmla="*/ 2147483647 w 155"/>
                <a:gd name="T19" fmla="*/ 2147483647 h 170"/>
                <a:gd name="T20" fmla="*/ 2147483647 w 155"/>
                <a:gd name="T21" fmla="*/ 2147483647 h 170"/>
                <a:gd name="T22" fmla="*/ 2147483647 w 155"/>
                <a:gd name="T23" fmla="*/ 2147483647 h 170"/>
                <a:gd name="T24" fmla="*/ 2147483647 w 155"/>
                <a:gd name="T25" fmla="*/ 2147483647 h 170"/>
                <a:gd name="T26" fmla="*/ 2147483647 w 155"/>
                <a:gd name="T27" fmla="*/ 2147483647 h 170"/>
                <a:gd name="T28" fmla="*/ 2147483647 w 155"/>
                <a:gd name="T29" fmla="*/ 2147483647 h 170"/>
                <a:gd name="T30" fmla="*/ 2147483647 w 155"/>
                <a:gd name="T31" fmla="*/ 2147483647 h 170"/>
                <a:gd name="T32" fmla="*/ 2147483647 w 155"/>
                <a:gd name="T33" fmla="*/ 2147483647 h 170"/>
                <a:gd name="T34" fmla="*/ 2147483647 w 155"/>
                <a:gd name="T35" fmla="*/ 2147483647 h 170"/>
                <a:gd name="T36" fmla="*/ 0 w 155"/>
                <a:gd name="T37" fmla="*/ 2147483647 h 170"/>
                <a:gd name="T38" fmla="*/ 2147483647 w 155"/>
                <a:gd name="T39" fmla="*/ 2147483647 h 170"/>
                <a:gd name="T40" fmla="*/ 0 w 155"/>
                <a:gd name="T41" fmla="*/ 2147483647 h 170"/>
                <a:gd name="T42" fmla="*/ 2147483647 w 155"/>
                <a:gd name="T43" fmla="*/ 2147483647 h 170"/>
                <a:gd name="T44" fmla="*/ 0 w 155"/>
                <a:gd name="T45" fmla="*/ 2147483647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5"/>
                <a:gd name="T70" fmla="*/ 0 h 170"/>
                <a:gd name="T71" fmla="*/ 155 w 155"/>
                <a:gd name="T72" fmla="*/ 170 h 1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2540" cap="rnd">
              <a:solidFill>
                <a:srgbClr val="FFFFFF"/>
              </a:solidFill>
              <a:round/>
              <a:headEnd type="none" w="sm" len="sm"/>
              <a:tailEnd type="none" w="sm" len="sm"/>
            </a:ln>
          </p:spPr>
          <p:txBody>
            <a:bodyPr/>
            <a:lstStyle/>
            <a:p>
              <a:endParaRPr lang="de-CH"/>
            </a:p>
          </p:txBody>
        </p:sp>
        <p:sp>
          <p:nvSpPr>
            <p:cNvPr id="128" name="Freeform 132"/>
            <p:cNvSpPr>
              <a:spLocks/>
            </p:cNvSpPr>
            <p:nvPr/>
          </p:nvSpPr>
          <p:spPr bwMode="gray">
            <a:xfrm>
              <a:off x="4062413" y="4094163"/>
              <a:ext cx="109537" cy="107950"/>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0 h 59"/>
                <a:gd name="T12" fmla="*/ 2147483647 w 59"/>
                <a:gd name="T13" fmla="*/ 2147483647 h 59"/>
                <a:gd name="T14" fmla="*/ 0 w 59"/>
                <a:gd name="T15" fmla="*/ 2147483647 h 59"/>
                <a:gd name="T16" fmla="*/ 2147483647 w 59"/>
                <a:gd name="T17" fmla="*/ 2147483647 h 59"/>
                <a:gd name="T18" fmla="*/ 2147483647 w 59"/>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2540" cap="rnd">
              <a:solidFill>
                <a:srgbClr val="FFFFFF"/>
              </a:solidFill>
              <a:round/>
              <a:headEnd/>
              <a:tailEnd/>
            </a:ln>
          </p:spPr>
          <p:txBody>
            <a:bodyPr/>
            <a:lstStyle/>
            <a:p>
              <a:endParaRPr lang="de-CH"/>
            </a:p>
          </p:txBody>
        </p:sp>
        <p:sp>
          <p:nvSpPr>
            <p:cNvPr id="129" name="Freeform 133"/>
            <p:cNvSpPr>
              <a:spLocks/>
            </p:cNvSpPr>
            <p:nvPr/>
          </p:nvSpPr>
          <p:spPr bwMode="gray">
            <a:xfrm>
              <a:off x="4330700" y="4037013"/>
              <a:ext cx="49213" cy="117475"/>
            </a:xfrm>
            <a:custGeom>
              <a:avLst/>
              <a:gdLst>
                <a:gd name="T0" fmla="*/ 2147483647 w 26"/>
                <a:gd name="T1" fmla="*/ 0 h 65"/>
                <a:gd name="T2" fmla="*/ 0 w 26"/>
                <a:gd name="T3" fmla="*/ 0 h 65"/>
                <a:gd name="T4" fmla="*/ 2147483647 w 26"/>
                <a:gd name="T5" fmla="*/ 2147483647 h 65"/>
                <a:gd name="T6" fmla="*/ 2147483647 w 26"/>
                <a:gd name="T7" fmla="*/ 2147483647 h 65"/>
                <a:gd name="T8" fmla="*/ 2147483647 w 26"/>
                <a:gd name="T9" fmla="*/ 2147483647 h 65"/>
                <a:gd name="T10" fmla="*/ 2147483647 w 26"/>
                <a:gd name="T11" fmla="*/ 2147483647 h 65"/>
                <a:gd name="T12" fmla="*/ 2147483647 w 26"/>
                <a:gd name="T13" fmla="*/ 2147483647 h 65"/>
                <a:gd name="T14" fmla="*/ 2147483647 w 26"/>
                <a:gd name="T15" fmla="*/ 2147483647 h 65"/>
                <a:gd name="T16" fmla="*/ 2147483647 w 26"/>
                <a:gd name="T17" fmla="*/ 2147483647 h 65"/>
                <a:gd name="T18" fmla="*/ 2147483647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65"/>
                <a:gd name="T32" fmla="*/ 26 w 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2540" cap="rnd">
              <a:solidFill>
                <a:srgbClr val="FFFFFF"/>
              </a:solidFill>
              <a:round/>
              <a:headEnd/>
              <a:tailEnd/>
            </a:ln>
          </p:spPr>
          <p:txBody>
            <a:bodyPr/>
            <a:lstStyle/>
            <a:p>
              <a:endParaRPr lang="de-CH"/>
            </a:p>
          </p:txBody>
        </p:sp>
        <p:sp>
          <p:nvSpPr>
            <p:cNvPr id="130" name="Freeform 134"/>
            <p:cNvSpPr>
              <a:spLocks/>
            </p:cNvSpPr>
            <p:nvPr/>
          </p:nvSpPr>
          <p:spPr bwMode="gray">
            <a:xfrm>
              <a:off x="4559300" y="4244975"/>
              <a:ext cx="42863" cy="31750"/>
            </a:xfrm>
            <a:custGeom>
              <a:avLst/>
              <a:gdLst>
                <a:gd name="T0" fmla="*/ 2147483647 w 23"/>
                <a:gd name="T1" fmla="*/ 0 h 17"/>
                <a:gd name="T2" fmla="*/ 2147483647 w 23"/>
                <a:gd name="T3" fmla="*/ 2147483647 h 17"/>
                <a:gd name="T4" fmla="*/ 2147483647 w 23"/>
                <a:gd name="T5" fmla="*/ 2147483647 h 17"/>
                <a:gd name="T6" fmla="*/ 0 w 23"/>
                <a:gd name="T7" fmla="*/ 2147483647 h 17"/>
                <a:gd name="T8" fmla="*/ 2147483647 w 23"/>
                <a:gd name="T9" fmla="*/ 0 h 17"/>
                <a:gd name="T10" fmla="*/ 2147483647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22" y="0"/>
                  </a:moveTo>
                  <a:lnTo>
                    <a:pt x="22" y="16"/>
                  </a:lnTo>
                  <a:lnTo>
                    <a:pt x="6" y="16"/>
                  </a:lnTo>
                  <a:lnTo>
                    <a:pt x="0" y="16"/>
                  </a:lnTo>
                  <a:lnTo>
                    <a:pt x="6" y="0"/>
                  </a:lnTo>
                  <a:lnTo>
                    <a:pt x="22" y="0"/>
                  </a:lnTo>
                </a:path>
              </a:pathLst>
            </a:custGeom>
            <a:grpFill/>
            <a:ln w="2540" cap="rnd">
              <a:solidFill>
                <a:srgbClr val="FFFFFF"/>
              </a:solidFill>
              <a:round/>
              <a:headEnd/>
              <a:tailEnd/>
            </a:ln>
          </p:spPr>
          <p:txBody>
            <a:bodyPr/>
            <a:lstStyle/>
            <a:p>
              <a:endParaRPr lang="de-CH"/>
            </a:p>
          </p:txBody>
        </p:sp>
        <p:sp>
          <p:nvSpPr>
            <p:cNvPr id="131" name="Freeform 135"/>
            <p:cNvSpPr>
              <a:spLocks/>
            </p:cNvSpPr>
            <p:nvPr/>
          </p:nvSpPr>
          <p:spPr bwMode="gray">
            <a:xfrm>
              <a:off x="4600575" y="4214813"/>
              <a:ext cx="182563" cy="211137"/>
            </a:xfrm>
            <a:custGeom>
              <a:avLst/>
              <a:gdLst>
                <a:gd name="T0" fmla="*/ 2147483647 w 99"/>
                <a:gd name="T1" fmla="*/ 2147483647 h 115"/>
                <a:gd name="T2" fmla="*/ 2147483647 w 99"/>
                <a:gd name="T3" fmla="*/ 2147483647 h 115"/>
                <a:gd name="T4" fmla="*/ 2147483647 w 99"/>
                <a:gd name="T5" fmla="*/ 2147483647 h 115"/>
                <a:gd name="T6" fmla="*/ 2147483647 w 99"/>
                <a:gd name="T7" fmla="*/ 2147483647 h 115"/>
                <a:gd name="T8" fmla="*/ 2147483647 w 99"/>
                <a:gd name="T9" fmla="*/ 2147483647 h 115"/>
                <a:gd name="T10" fmla="*/ 2147483647 w 99"/>
                <a:gd name="T11" fmla="*/ 2147483647 h 115"/>
                <a:gd name="T12" fmla="*/ 2147483647 w 99"/>
                <a:gd name="T13" fmla="*/ 2147483647 h 115"/>
                <a:gd name="T14" fmla="*/ 2147483647 w 99"/>
                <a:gd name="T15" fmla="*/ 2147483647 h 115"/>
                <a:gd name="T16" fmla="*/ 2147483647 w 99"/>
                <a:gd name="T17" fmla="*/ 2147483647 h 115"/>
                <a:gd name="T18" fmla="*/ 2147483647 w 99"/>
                <a:gd name="T19" fmla="*/ 2147483647 h 115"/>
                <a:gd name="T20" fmla="*/ 2147483647 w 99"/>
                <a:gd name="T21" fmla="*/ 2147483647 h 115"/>
                <a:gd name="T22" fmla="*/ 0 w 99"/>
                <a:gd name="T23" fmla="*/ 2147483647 h 115"/>
                <a:gd name="T24" fmla="*/ 0 w 99"/>
                <a:gd name="T25" fmla="*/ 2147483647 h 115"/>
                <a:gd name="T26" fmla="*/ 2147483647 w 99"/>
                <a:gd name="T27" fmla="*/ 2147483647 h 115"/>
                <a:gd name="T28" fmla="*/ 2147483647 w 99"/>
                <a:gd name="T29" fmla="*/ 2147483647 h 115"/>
                <a:gd name="T30" fmla="*/ 2147483647 w 99"/>
                <a:gd name="T31" fmla="*/ 2147483647 h 115"/>
                <a:gd name="T32" fmla="*/ 2147483647 w 99"/>
                <a:gd name="T33" fmla="*/ 2147483647 h 115"/>
                <a:gd name="T34" fmla="*/ 2147483647 w 99"/>
                <a:gd name="T35" fmla="*/ 2147483647 h 115"/>
                <a:gd name="T36" fmla="*/ 2147483647 w 99"/>
                <a:gd name="T37" fmla="*/ 2147483647 h 115"/>
                <a:gd name="T38" fmla="*/ 2147483647 w 99"/>
                <a:gd name="T39" fmla="*/ 2147483647 h 115"/>
                <a:gd name="T40" fmla="*/ 2147483647 w 99"/>
                <a:gd name="T41" fmla="*/ 0 h 115"/>
                <a:gd name="T42" fmla="*/ 2147483647 w 99"/>
                <a:gd name="T43" fmla="*/ 2147483647 h 115"/>
                <a:gd name="T44" fmla="*/ 2147483647 w 99"/>
                <a:gd name="T45" fmla="*/ 2147483647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15"/>
                <a:gd name="T71" fmla="*/ 99 w 99"/>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2540" cap="rnd">
              <a:solidFill>
                <a:srgbClr val="FFFFFF"/>
              </a:solidFill>
              <a:round/>
              <a:headEnd type="none" w="sm" len="sm"/>
              <a:tailEnd type="none" w="sm" len="sm"/>
            </a:ln>
          </p:spPr>
          <p:txBody>
            <a:bodyPr/>
            <a:lstStyle/>
            <a:p>
              <a:endParaRPr lang="de-CH"/>
            </a:p>
          </p:txBody>
        </p:sp>
        <p:sp>
          <p:nvSpPr>
            <p:cNvPr id="132" name="Freeform 136"/>
            <p:cNvSpPr>
              <a:spLocks/>
            </p:cNvSpPr>
            <p:nvPr/>
          </p:nvSpPr>
          <p:spPr bwMode="gray">
            <a:xfrm>
              <a:off x="5019675" y="4321175"/>
              <a:ext cx="46038" cy="42863"/>
            </a:xfrm>
            <a:custGeom>
              <a:avLst/>
              <a:gdLst>
                <a:gd name="T0" fmla="*/ 2147483647 w 26"/>
                <a:gd name="T1" fmla="*/ 2147483647 h 24"/>
                <a:gd name="T2" fmla="*/ 2147483647 w 26"/>
                <a:gd name="T3" fmla="*/ 2147483647 h 24"/>
                <a:gd name="T4" fmla="*/ 0 w 26"/>
                <a:gd name="T5" fmla="*/ 2147483647 h 24"/>
                <a:gd name="T6" fmla="*/ 2147483647 w 26"/>
                <a:gd name="T7" fmla="*/ 2147483647 h 24"/>
                <a:gd name="T8" fmla="*/ 2147483647 w 26"/>
                <a:gd name="T9" fmla="*/ 0 h 24"/>
                <a:gd name="T10" fmla="*/ 2147483647 w 26"/>
                <a:gd name="T11" fmla="*/ 2147483647 h 24"/>
                <a:gd name="T12" fmla="*/ 2147483647 w 26"/>
                <a:gd name="T13" fmla="*/ 2147483647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25" y="23"/>
                  </a:moveTo>
                  <a:lnTo>
                    <a:pt x="9" y="23"/>
                  </a:lnTo>
                  <a:lnTo>
                    <a:pt x="0" y="23"/>
                  </a:lnTo>
                  <a:lnTo>
                    <a:pt x="9" y="7"/>
                  </a:lnTo>
                  <a:lnTo>
                    <a:pt x="25" y="0"/>
                  </a:lnTo>
                  <a:lnTo>
                    <a:pt x="25" y="16"/>
                  </a:lnTo>
                  <a:lnTo>
                    <a:pt x="25" y="23"/>
                  </a:lnTo>
                </a:path>
              </a:pathLst>
            </a:custGeom>
            <a:grpFill/>
            <a:ln w="2540" cap="rnd">
              <a:solidFill>
                <a:srgbClr val="FFFFFF"/>
              </a:solidFill>
              <a:round/>
              <a:headEnd/>
              <a:tailEnd/>
            </a:ln>
          </p:spPr>
          <p:txBody>
            <a:bodyPr/>
            <a:lstStyle/>
            <a:p>
              <a:endParaRPr lang="de-CH"/>
            </a:p>
          </p:txBody>
        </p:sp>
        <p:sp>
          <p:nvSpPr>
            <p:cNvPr id="133" name="Freeform 137"/>
            <p:cNvSpPr>
              <a:spLocks/>
            </p:cNvSpPr>
            <p:nvPr/>
          </p:nvSpPr>
          <p:spPr bwMode="gray">
            <a:xfrm>
              <a:off x="5035550" y="4362450"/>
              <a:ext cx="30163" cy="47625"/>
            </a:xfrm>
            <a:custGeom>
              <a:avLst/>
              <a:gdLst>
                <a:gd name="T0" fmla="*/ 2147483647 w 17"/>
                <a:gd name="T1" fmla="*/ 0 h 26"/>
                <a:gd name="T2" fmla="*/ 2147483647 w 17"/>
                <a:gd name="T3" fmla="*/ 2147483647 h 26"/>
                <a:gd name="T4" fmla="*/ 0 w 17"/>
                <a:gd name="T5" fmla="*/ 2147483647 h 26"/>
                <a:gd name="T6" fmla="*/ 0 w 17"/>
                <a:gd name="T7" fmla="*/ 2147483647 h 26"/>
                <a:gd name="T8" fmla="*/ 0 w 17"/>
                <a:gd name="T9" fmla="*/ 0 h 26"/>
                <a:gd name="T10" fmla="*/ 2147483647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0"/>
                  </a:moveTo>
                  <a:lnTo>
                    <a:pt x="16" y="9"/>
                  </a:lnTo>
                  <a:lnTo>
                    <a:pt x="0" y="25"/>
                  </a:lnTo>
                  <a:lnTo>
                    <a:pt x="0" y="9"/>
                  </a:lnTo>
                  <a:lnTo>
                    <a:pt x="0" y="0"/>
                  </a:lnTo>
                  <a:lnTo>
                    <a:pt x="16" y="0"/>
                  </a:lnTo>
                </a:path>
              </a:pathLst>
            </a:custGeom>
            <a:grpFill/>
            <a:ln w="2540" cap="rnd">
              <a:solidFill>
                <a:srgbClr val="FFFFFF"/>
              </a:solidFill>
              <a:round/>
              <a:headEnd/>
              <a:tailEnd/>
            </a:ln>
          </p:spPr>
          <p:txBody>
            <a:bodyPr/>
            <a:lstStyle/>
            <a:p>
              <a:endParaRPr lang="de-CH"/>
            </a:p>
          </p:txBody>
        </p:sp>
        <p:sp>
          <p:nvSpPr>
            <p:cNvPr id="134" name="Freeform 138"/>
            <p:cNvSpPr>
              <a:spLocks/>
            </p:cNvSpPr>
            <p:nvPr/>
          </p:nvSpPr>
          <p:spPr bwMode="gray">
            <a:xfrm>
              <a:off x="4618038" y="4706938"/>
              <a:ext cx="315912" cy="300037"/>
            </a:xfrm>
            <a:custGeom>
              <a:avLst/>
              <a:gdLst>
                <a:gd name="T0" fmla="*/ 2147483647 w 172"/>
                <a:gd name="T1" fmla="*/ 2147483647 h 163"/>
                <a:gd name="T2" fmla="*/ 2147483647 w 172"/>
                <a:gd name="T3" fmla="*/ 2147483647 h 163"/>
                <a:gd name="T4" fmla="*/ 2147483647 w 172"/>
                <a:gd name="T5" fmla="*/ 2147483647 h 163"/>
                <a:gd name="T6" fmla="*/ 2147483647 w 172"/>
                <a:gd name="T7" fmla="*/ 2147483647 h 163"/>
                <a:gd name="T8" fmla="*/ 0 w 172"/>
                <a:gd name="T9" fmla="*/ 2147483647 h 163"/>
                <a:gd name="T10" fmla="*/ 0 w 172"/>
                <a:gd name="T11" fmla="*/ 0 h 163"/>
                <a:gd name="T12" fmla="*/ 2147483647 w 172"/>
                <a:gd name="T13" fmla="*/ 0 h 163"/>
                <a:gd name="T14" fmla="*/ 2147483647 w 172"/>
                <a:gd name="T15" fmla="*/ 0 h 163"/>
                <a:gd name="T16" fmla="*/ 2147483647 w 172"/>
                <a:gd name="T17" fmla="*/ 2147483647 h 163"/>
                <a:gd name="T18" fmla="*/ 2147483647 w 172"/>
                <a:gd name="T19" fmla="*/ 2147483647 h 163"/>
                <a:gd name="T20" fmla="*/ 2147483647 w 172"/>
                <a:gd name="T21" fmla="*/ 2147483647 h 163"/>
                <a:gd name="T22" fmla="*/ 2147483647 w 172"/>
                <a:gd name="T23" fmla="*/ 2147483647 h 163"/>
                <a:gd name="T24" fmla="*/ 2147483647 w 172"/>
                <a:gd name="T25" fmla="*/ 0 h 163"/>
                <a:gd name="T26" fmla="*/ 2147483647 w 172"/>
                <a:gd name="T27" fmla="*/ 2147483647 h 163"/>
                <a:gd name="T28" fmla="*/ 2147483647 w 172"/>
                <a:gd name="T29" fmla="*/ 2147483647 h 163"/>
                <a:gd name="T30" fmla="*/ 2147483647 w 172"/>
                <a:gd name="T31" fmla="*/ 2147483647 h 163"/>
                <a:gd name="T32" fmla="*/ 2147483647 w 172"/>
                <a:gd name="T33" fmla="*/ 2147483647 h 163"/>
                <a:gd name="T34" fmla="*/ 2147483647 w 172"/>
                <a:gd name="T35" fmla="*/ 2147483647 h 163"/>
                <a:gd name="T36" fmla="*/ 2147483647 w 172"/>
                <a:gd name="T37" fmla="*/ 2147483647 h 163"/>
                <a:gd name="T38" fmla="*/ 2147483647 w 172"/>
                <a:gd name="T39" fmla="*/ 2147483647 h 163"/>
                <a:gd name="T40" fmla="*/ 2147483647 w 172"/>
                <a:gd name="T41" fmla="*/ 2147483647 h 163"/>
                <a:gd name="T42" fmla="*/ 2147483647 w 172"/>
                <a:gd name="T43" fmla="*/ 2147483647 h 163"/>
                <a:gd name="T44" fmla="*/ 2147483647 w 172"/>
                <a:gd name="T45" fmla="*/ 2147483647 h 163"/>
                <a:gd name="T46" fmla="*/ 2147483647 w 172"/>
                <a:gd name="T47" fmla="*/ 2147483647 h 163"/>
                <a:gd name="T48" fmla="*/ 2147483647 w 172"/>
                <a:gd name="T49" fmla="*/ 2147483647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2"/>
                <a:gd name="T76" fmla="*/ 0 h 163"/>
                <a:gd name="T77" fmla="*/ 172 w 172"/>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2540" cap="rnd">
              <a:solidFill>
                <a:srgbClr val="FFFFFF"/>
              </a:solidFill>
              <a:round/>
              <a:headEnd type="none" w="sm" len="sm"/>
              <a:tailEnd type="none" w="sm" len="sm"/>
            </a:ln>
          </p:spPr>
          <p:txBody>
            <a:bodyPr/>
            <a:lstStyle/>
            <a:p>
              <a:endParaRPr lang="de-CH"/>
            </a:p>
          </p:txBody>
        </p:sp>
        <p:sp>
          <p:nvSpPr>
            <p:cNvPr id="135" name="Freeform 139"/>
            <p:cNvSpPr>
              <a:spLocks/>
            </p:cNvSpPr>
            <p:nvPr/>
          </p:nvSpPr>
          <p:spPr bwMode="gray">
            <a:xfrm>
              <a:off x="4618038" y="4437063"/>
              <a:ext cx="296862" cy="300037"/>
            </a:xfrm>
            <a:custGeom>
              <a:avLst/>
              <a:gdLst>
                <a:gd name="T0" fmla="*/ 0 w 162"/>
                <a:gd name="T1" fmla="*/ 2147483647 h 163"/>
                <a:gd name="T2" fmla="*/ 2147483647 w 162"/>
                <a:gd name="T3" fmla="*/ 2147483647 h 163"/>
                <a:gd name="T4" fmla="*/ 2147483647 w 162"/>
                <a:gd name="T5" fmla="*/ 2147483647 h 163"/>
                <a:gd name="T6" fmla="*/ 2147483647 w 162"/>
                <a:gd name="T7" fmla="*/ 2147483647 h 163"/>
                <a:gd name="T8" fmla="*/ 2147483647 w 162"/>
                <a:gd name="T9" fmla="*/ 2147483647 h 163"/>
                <a:gd name="T10" fmla="*/ 2147483647 w 162"/>
                <a:gd name="T11" fmla="*/ 2147483647 h 163"/>
                <a:gd name="T12" fmla="*/ 2147483647 w 162"/>
                <a:gd name="T13" fmla="*/ 2147483647 h 163"/>
                <a:gd name="T14" fmla="*/ 2147483647 w 162"/>
                <a:gd name="T15" fmla="*/ 2147483647 h 163"/>
                <a:gd name="T16" fmla="*/ 2147483647 w 162"/>
                <a:gd name="T17" fmla="*/ 2147483647 h 163"/>
                <a:gd name="T18" fmla="*/ 2147483647 w 162"/>
                <a:gd name="T19" fmla="*/ 2147483647 h 163"/>
                <a:gd name="T20" fmla="*/ 2147483647 w 162"/>
                <a:gd name="T21" fmla="*/ 2147483647 h 163"/>
                <a:gd name="T22" fmla="*/ 2147483647 w 162"/>
                <a:gd name="T23" fmla="*/ 2147483647 h 163"/>
                <a:gd name="T24" fmla="*/ 2147483647 w 162"/>
                <a:gd name="T25" fmla="*/ 2147483647 h 163"/>
                <a:gd name="T26" fmla="*/ 2147483647 w 162"/>
                <a:gd name="T27" fmla="*/ 2147483647 h 163"/>
                <a:gd name="T28" fmla="*/ 2147483647 w 162"/>
                <a:gd name="T29" fmla="*/ 2147483647 h 163"/>
                <a:gd name="T30" fmla="*/ 2147483647 w 162"/>
                <a:gd name="T31" fmla="*/ 2147483647 h 163"/>
                <a:gd name="T32" fmla="*/ 2147483647 w 162"/>
                <a:gd name="T33" fmla="*/ 2147483647 h 163"/>
                <a:gd name="T34" fmla="*/ 2147483647 w 162"/>
                <a:gd name="T35" fmla="*/ 2147483647 h 163"/>
                <a:gd name="T36" fmla="*/ 2147483647 w 162"/>
                <a:gd name="T37" fmla="*/ 2147483647 h 163"/>
                <a:gd name="T38" fmla="*/ 2147483647 w 162"/>
                <a:gd name="T39" fmla="*/ 2147483647 h 163"/>
                <a:gd name="T40" fmla="*/ 2147483647 w 162"/>
                <a:gd name="T41" fmla="*/ 2147483647 h 163"/>
                <a:gd name="T42" fmla="*/ 2147483647 w 162"/>
                <a:gd name="T43" fmla="*/ 0 h 163"/>
                <a:gd name="T44" fmla="*/ 2147483647 w 162"/>
                <a:gd name="T45" fmla="*/ 0 h 163"/>
                <a:gd name="T46" fmla="*/ 2147483647 w 162"/>
                <a:gd name="T47" fmla="*/ 0 h 163"/>
                <a:gd name="T48" fmla="*/ 2147483647 w 162"/>
                <a:gd name="T49" fmla="*/ 2147483647 h 163"/>
                <a:gd name="T50" fmla="*/ 2147483647 w 162"/>
                <a:gd name="T51" fmla="*/ 2147483647 h 163"/>
                <a:gd name="T52" fmla="*/ 2147483647 w 162"/>
                <a:gd name="T53" fmla="*/ 2147483647 h 163"/>
                <a:gd name="T54" fmla="*/ 2147483647 w 162"/>
                <a:gd name="T55" fmla="*/ 2147483647 h 163"/>
                <a:gd name="T56" fmla="*/ 2147483647 w 162"/>
                <a:gd name="T57" fmla="*/ 2147483647 h 163"/>
                <a:gd name="T58" fmla="*/ 2147483647 w 162"/>
                <a:gd name="T59" fmla="*/ 2147483647 h 163"/>
                <a:gd name="T60" fmla="*/ 0 w 162"/>
                <a:gd name="T61" fmla="*/ 2147483647 h 163"/>
                <a:gd name="T62" fmla="*/ 0 w 162"/>
                <a:gd name="T63" fmla="*/ 2147483647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163"/>
                <a:gd name="T98" fmla="*/ 162 w 162"/>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2540" cap="rnd">
              <a:solidFill>
                <a:srgbClr val="FFFFFF"/>
              </a:solidFill>
              <a:round/>
              <a:headEnd type="none" w="sm" len="sm"/>
              <a:tailEnd type="none" w="sm" len="sm"/>
            </a:ln>
          </p:spPr>
          <p:txBody>
            <a:bodyPr/>
            <a:lstStyle/>
            <a:p>
              <a:endParaRPr lang="de-CH"/>
            </a:p>
          </p:txBody>
        </p:sp>
        <p:sp>
          <p:nvSpPr>
            <p:cNvPr id="136" name="Freeform 140"/>
            <p:cNvSpPr>
              <a:spLocks/>
            </p:cNvSpPr>
            <p:nvPr/>
          </p:nvSpPr>
          <p:spPr bwMode="gray">
            <a:xfrm>
              <a:off x="4635500" y="4408488"/>
              <a:ext cx="30163" cy="33337"/>
            </a:xfrm>
            <a:custGeom>
              <a:avLst/>
              <a:gdLst>
                <a:gd name="T0" fmla="*/ 2147483647 w 17"/>
                <a:gd name="T1" fmla="*/ 0 h 17"/>
                <a:gd name="T2" fmla="*/ 0 w 17"/>
                <a:gd name="T3" fmla="*/ 2147483647 h 17"/>
                <a:gd name="T4" fmla="*/ 0 w 17"/>
                <a:gd name="T5" fmla="*/ 2147483647 h 17"/>
                <a:gd name="T6" fmla="*/ 0 w 17"/>
                <a:gd name="T7" fmla="*/ 0 h 17"/>
                <a:gd name="T8" fmla="*/ 2147483647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2540" cap="rnd">
              <a:solidFill>
                <a:srgbClr val="FFFFFF"/>
              </a:solidFill>
              <a:round/>
              <a:headEnd/>
              <a:tailEnd/>
            </a:ln>
          </p:spPr>
          <p:txBody>
            <a:bodyPr/>
            <a:lstStyle/>
            <a:p>
              <a:endParaRPr lang="de-CH"/>
            </a:p>
          </p:txBody>
        </p:sp>
        <p:sp>
          <p:nvSpPr>
            <p:cNvPr id="137" name="Freeform 141"/>
            <p:cNvSpPr>
              <a:spLocks/>
            </p:cNvSpPr>
            <p:nvPr/>
          </p:nvSpPr>
          <p:spPr bwMode="gray">
            <a:xfrm>
              <a:off x="4635500" y="4408488"/>
              <a:ext cx="30163" cy="33337"/>
            </a:xfrm>
            <a:custGeom>
              <a:avLst/>
              <a:gdLst>
                <a:gd name="T0" fmla="*/ 2147483647 w 17"/>
                <a:gd name="T1" fmla="*/ 0 h 17"/>
                <a:gd name="T2" fmla="*/ 0 w 17"/>
                <a:gd name="T3" fmla="*/ 2147483647 h 17"/>
                <a:gd name="T4" fmla="*/ 0 w 17"/>
                <a:gd name="T5" fmla="*/ 2147483647 h 17"/>
                <a:gd name="T6" fmla="*/ 0 w 17"/>
                <a:gd name="T7" fmla="*/ 0 h 17"/>
                <a:gd name="T8" fmla="*/ 2147483647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2540" cap="rnd">
              <a:solidFill>
                <a:srgbClr val="FFFFFF"/>
              </a:solidFill>
              <a:round/>
              <a:headEnd type="none" w="sm" len="sm"/>
              <a:tailEnd type="none" w="sm" len="sm"/>
            </a:ln>
          </p:spPr>
          <p:txBody>
            <a:bodyPr/>
            <a:lstStyle/>
            <a:p>
              <a:endParaRPr lang="de-CH"/>
            </a:p>
          </p:txBody>
        </p:sp>
        <p:sp>
          <p:nvSpPr>
            <p:cNvPr id="138" name="Freeform 142"/>
            <p:cNvSpPr>
              <a:spLocks/>
            </p:cNvSpPr>
            <p:nvPr/>
          </p:nvSpPr>
          <p:spPr bwMode="gray">
            <a:xfrm>
              <a:off x="4721225" y="4826000"/>
              <a:ext cx="392113" cy="346075"/>
            </a:xfrm>
            <a:custGeom>
              <a:avLst/>
              <a:gdLst>
                <a:gd name="T0" fmla="*/ 2147483647 w 213"/>
                <a:gd name="T1" fmla="*/ 2147483647 h 188"/>
                <a:gd name="T2" fmla="*/ 2147483647 w 213"/>
                <a:gd name="T3" fmla="*/ 2147483647 h 188"/>
                <a:gd name="T4" fmla="*/ 2147483647 w 213"/>
                <a:gd name="T5" fmla="*/ 2147483647 h 188"/>
                <a:gd name="T6" fmla="*/ 2147483647 w 213"/>
                <a:gd name="T7" fmla="*/ 2147483647 h 188"/>
                <a:gd name="T8" fmla="*/ 2147483647 w 213"/>
                <a:gd name="T9" fmla="*/ 2147483647 h 188"/>
                <a:gd name="T10" fmla="*/ 2147483647 w 213"/>
                <a:gd name="T11" fmla="*/ 2147483647 h 188"/>
                <a:gd name="T12" fmla="*/ 2147483647 w 213"/>
                <a:gd name="T13" fmla="*/ 2147483647 h 188"/>
                <a:gd name="T14" fmla="*/ 2147483647 w 213"/>
                <a:gd name="T15" fmla="*/ 2147483647 h 188"/>
                <a:gd name="T16" fmla="*/ 2147483647 w 213"/>
                <a:gd name="T17" fmla="*/ 2147483647 h 188"/>
                <a:gd name="T18" fmla="*/ 2147483647 w 213"/>
                <a:gd name="T19" fmla="*/ 2147483647 h 188"/>
                <a:gd name="T20" fmla="*/ 2147483647 w 213"/>
                <a:gd name="T21" fmla="*/ 2147483647 h 188"/>
                <a:gd name="T22" fmla="*/ 2147483647 w 213"/>
                <a:gd name="T23" fmla="*/ 2147483647 h 188"/>
                <a:gd name="T24" fmla="*/ 2147483647 w 213"/>
                <a:gd name="T25" fmla="*/ 2147483647 h 188"/>
                <a:gd name="T26" fmla="*/ 2147483647 w 213"/>
                <a:gd name="T27" fmla="*/ 2147483647 h 188"/>
                <a:gd name="T28" fmla="*/ 2147483647 w 213"/>
                <a:gd name="T29" fmla="*/ 2147483647 h 188"/>
                <a:gd name="T30" fmla="*/ 2147483647 w 213"/>
                <a:gd name="T31" fmla="*/ 2147483647 h 188"/>
                <a:gd name="T32" fmla="*/ 2147483647 w 213"/>
                <a:gd name="T33" fmla="*/ 2147483647 h 188"/>
                <a:gd name="T34" fmla="*/ 2147483647 w 213"/>
                <a:gd name="T35" fmla="*/ 2147483647 h 188"/>
                <a:gd name="T36" fmla="*/ 2147483647 w 213"/>
                <a:gd name="T37" fmla="*/ 2147483647 h 188"/>
                <a:gd name="T38" fmla="*/ 2147483647 w 213"/>
                <a:gd name="T39" fmla="*/ 2147483647 h 188"/>
                <a:gd name="T40" fmla="*/ 2147483647 w 213"/>
                <a:gd name="T41" fmla="*/ 2147483647 h 188"/>
                <a:gd name="T42" fmla="*/ 2147483647 w 213"/>
                <a:gd name="T43" fmla="*/ 2147483647 h 188"/>
                <a:gd name="T44" fmla="*/ 0 w 213"/>
                <a:gd name="T45" fmla="*/ 2147483647 h 188"/>
                <a:gd name="T46" fmla="*/ 2147483647 w 213"/>
                <a:gd name="T47" fmla="*/ 2147483647 h 188"/>
                <a:gd name="T48" fmla="*/ 2147483647 w 213"/>
                <a:gd name="T49" fmla="*/ 2147483647 h 188"/>
                <a:gd name="T50" fmla="*/ 2147483647 w 213"/>
                <a:gd name="T51" fmla="*/ 2147483647 h 188"/>
                <a:gd name="T52" fmla="*/ 2147483647 w 213"/>
                <a:gd name="T53" fmla="*/ 2147483647 h 188"/>
                <a:gd name="T54" fmla="*/ 2147483647 w 213"/>
                <a:gd name="T55" fmla="*/ 2147483647 h 188"/>
                <a:gd name="T56" fmla="*/ 2147483647 w 213"/>
                <a:gd name="T57" fmla="*/ 2147483647 h 188"/>
                <a:gd name="T58" fmla="*/ 2147483647 w 213"/>
                <a:gd name="T59" fmla="*/ 2147483647 h 188"/>
                <a:gd name="T60" fmla="*/ 2147483647 w 213"/>
                <a:gd name="T61" fmla="*/ 2147483647 h 188"/>
                <a:gd name="T62" fmla="*/ 2147483647 w 213"/>
                <a:gd name="T63" fmla="*/ 2147483647 h 188"/>
                <a:gd name="T64" fmla="*/ 2147483647 w 213"/>
                <a:gd name="T65" fmla="*/ 2147483647 h 188"/>
                <a:gd name="T66" fmla="*/ 2147483647 w 213"/>
                <a:gd name="T67" fmla="*/ 2147483647 h 188"/>
                <a:gd name="T68" fmla="*/ 2147483647 w 213"/>
                <a:gd name="T69" fmla="*/ 2147483647 h 188"/>
                <a:gd name="T70" fmla="*/ 2147483647 w 213"/>
                <a:gd name="T71" fmla="*/ 0 h 188"/>
                <a:gd name="T72" fmla="*/ 2147483647 w 213"/>
                <a:gd name="T73" fmla="*/ 2147483647 h 188"/>
                <a:gd name="T74" fmla="*/ 2147483647 w 213"/>
                <a:gd name="T75" fmla="*/ 2147483647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3"/>
                <a:gd name="T115" fmla="*/ 0 h 188"/>
                <a:gd name="T116" fmla="*/ 213 w 213"/>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2540" cap="rnd">
              <a:solidFill>
                <a:srgbClr val="FFFFFF"/>
              </a:solidFill>
              <a:round/>
              <a:headEnd type="none" w="sm" len="sm"/>
              <a:tailEnd type="none" w="sm" len="sm"/>
            </a:ln>
          </p:spPr>
          <p:txBody>
            <a:bodyPr/>
            <a:lstStyle/>
            <a:p>
              <a:endParaRPr lang="de-CH"/>
            </a:p>
          </p:txBody>
        </p:sp>
        <p:sp>
          <p:nvSpPr>
            <p:cNvPr id="139" name="Freeform 143"/>
            <p:cNvSpPr>
              <a:spLocks/>
            </p:cNvSpPr>
            <p:nvPr/>
          </p:nvSpPr>
          <p:spPr bwMode="gray">
            <a:xfrm>
              <a:off x="4811713" y="4722813"/>
              <a:ext cx="225425" cy="223837"/>
            </a:xfrm>
            <a:custGeom>
              <a:avLst/>
              <a:gdLst>
                <a:gd name="T0" fmla="*/ 0 w 122"/>
                <a:gd name="T1" fmla="*/ 2147483647 h 122"/>
                <a:gd name="T2" fmla="*/ 2147483647 w 122"/>
                <a:gd name="T3" fmla="*/ 2147483647 h 122"/>
                <a:gd name="T4" fmla="*/ 2147483647 w 122"/>
                <a:gd name="T5" fmla="*/ 2147483647 h 122"/>
                <a:gd name="T6" fmla="*/ 2147483647 w 122"/>
                <a:gd name="T7" fmla="*/ 2147483647 h 122"/>
                <a:gd name="T8" fmla="*/ 2147483647 w 122"/>
                <a:gd name="T9" fmla="*/ 2147483647 h 122"/>
                <a:gd name="T10" fmla="*/ 2147483647 w 122"/>
                <a:gd name="T11" fmla="*/ 2147483647 h 122"/>
                <a:gd name="T12" fmla="*/ 2147483647 w 122"/>
                <a:gd name="T13" fmla="*/ 2147483647 h 122"/>
                <a:gd name="T14" fmla="*/ 2147483647 w 122"/>
                <a:gd name="T15" fmla="*/ 2147483647 h 122"/>
                <a:gd name="T16" fmla="*/ 2147483647 w 122"/>
                <a:gd name="T17" fmla="*/ 2147483647 h 122"/>
                <a:gd name="T18" fmla="*/ 2147483647 w 122"/>
                <a:gd name="T19" fmla="*/ 2147483647 h 122"/>
                <a:gd name="T20" fmla="*/ 2147483647 w 122"/>
                <a:gd name="T21" fmla="*/ 2147483647 h 122"/>
                <a:gd name="T22" fmla="*/ 2147483647 w 122"/>
                <a:gd name="T23" fmla="*/ 2147483647 h 122"/>
                <a:gd name="T24" fmla="*/ 2147483647 w 122"/>
                <a:gd name="T25" fmla="*/ 0 h 122"/>
                <a:gd name="T26" fmla="*/ 2147483647 w 122"/>
                <a:gd name="T27" fmla="*/ 2147483647 h 122"/>
                <a:gd name="T28" fmla="*/ 2147483647 w 122"/>
                <a:gd name="T29" fmla="*/ 2147483647 h 122"/>
                <a:gd name="T30" fmla="*/ 2147483647 w 122"/>
                <a:gd name="T31" fmla="*/ 2147483647 h 122"/>
                <a:gd name="T32" fmla="*/ 2147483647 w 122"/>
                <a:gd name="T33" fmla="*/ 2147483647 h 122"/>
                <a:gd name="T34" fmla="*/ 0 w 122"/>
                <a:gd name="T35" fmla="*/ 2147483647 h 122"/>
                <a:gd name="T36" fmla="*/ 0 w 122"/>
                <a:gd name="T37" fmla="*/ 2147483647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22"/>
                <a:gd name="T59" fmla="*/ 122 w 12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2540" cap="rnd">
              <a:solidFill>
                <a:srgbClr val="FFFFFF"/>
              </a:solidFill>
              <a:round/>
              <a:headEnd/>
              <a:tailEnd/>
            </a:ln>
          </p:spPr>
          <p:txBody>
            <a:bodyPr/>
            <a:lstStyle/>
            <a:p>
              <a:endParaRPr lang="de-CH"/>
            </a:p>
          </p:txBody>
        </p:sp>
        <p:sp>
          <p:nvSpPr>
            <p:cNvPr id="140" name="Freeform 144"/>
            <p:cNvSpPr>
              <a:spLocks/>
            </p:cNvSpPr>
            <p:nvPr/>
          </p:nvSpPr>
          <p:spPr bwMode="gray">
            <a:xfrm>
              <a:off x="4932363" y="4678363"/>
              <a:ext cx="196850" cy="168275"/>
            </a:xfrm>
            <a:custGeom>
              <a:avLst/>
              <a:gdLst>
                <a:gd name="T0" fmla="*/ 2147483647 w 106"/>
                <a:gd name="T1" fmla="*/ 0 h 91"/>
                <a:gd name="T2" fmla="*/ 2147483647 w 106"/>
                <a:gd name="T3" fmla="*/ 0 h 91"/>
                <a:gd name="T4" fmla="*/ 2147483647 w 106"/>
                <a:gd name="T5" fmla="*/ 2147483647 h 91"/>
                <a:gd name="T6" fmla="*/ 2147483647 w 106"/>
                <a:gd name="T7" fmla="*/ 2147483647 h 91"/>
                <a:gd name="T8" fmla="*/ 0 w 106"/>
                <a:gd name="T9" fmla="*/ 2147483647 h 91"/>
                <a:gd name="T10" fmla="*/ 2147483647 w 106"/>
                <a:gd name="T11" fmla="*/ 2147483647 h 91"/>
                <a:gd name="T12" fmla="*/ 2147483647 w 106"/>
                <a:gd name="T13" fmla="*/ 2147483647 h 91"/>
                <a:gd name="T14" fmla="*/ 2147483647 w 106"/>
                <a:gd name="T15" fmla="*/ 2147483647 h 91"/>
                <a:gd name="T16" fmla="*/ 2147483647 w 106"/>
                <a:gd name="T17" fmla="*/ 2147483647 h 91"/>
                <a:gd name="T18" fmla="*/ 2147483647 w 106"/>
                <a:gd name="T19" fmla="*/ 2147483647 h 91"/>
                <a:gd name="T20" fmla="*/ 2147483647 w 106"/>
                <a:gd name="T21" fmla="*/ 2147483647 h 91"/>
                <a:gd name="T22" fmla="*/ 2147483647 w 106"/>
                <a:gd name="T23" fmla="*/ 2147483647 h 91"/>
                <a:gd name="T24" fmla="*/ 2147483647 w 106"/>
                <a:gd name="T25" fmla="*/ 2147483647 h 91"/>
                <a:gd name="T26" fmla="*/ 2147483647 w 106"/>
                <a:gd name="T27" fmla="*/ 2147483647 h 91"/>
                <a:gd name="T28" fmla="*/ 2147483647 w 106"/>
                <a:gd name="T29" fmla="*/ 0 h 91"/>
                <a:gd name="T30" fmla="*/ 2147483647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91"/>
                <a:gd name="T50" fmla="*/ 106 w 106"/>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2540" cap="rnd">
              <a:solidFill>
                <a:srgbClr val="FFFFFF"/>
              </a:solidFill>
              <a:round/>
              <a:headEnd type="none" w="sm" len="sm"/>
              <a:tailEnd type="none" w="sm" len="sm"/>
            </a:ln>
          </p:spPr>
          <p:txBody>
            <a:bodyPr/>
            <a:lstStyle/>
            <a:p>
              <a:endParaRPr lang="de-CH"/>
            </a:p>
          </p:txBody>
        </p:sp>
        <p:sp>
          <p:nvSpPr>
            <p:cNvPr id="141" name="Freeform 145"/>
            <p:cNvSpPr>
              <a:spLocks/>
            </p:cNvSpPr>
            <p:nvPr/>
          </p:nvSpPr>
          <p:spPr bwMode="gray">
            <a:xfrm>
              <a:off x="5053013" y="4545013"/>
              <a:ext cx="254000" cy="401637"/>
            </a:xfrm>
            <a:custGeom>
              <a:avLst/>
              <a:gdLst>
                <a:gd name="T0" fmla="*/ 2147483647 w 138"/>
                <a:gd name="T1" fmla="*/ 2147483647 h 218"/>
                <a:gd name="T2" fmla="*/ 2147483647 w 138"/>
                <a:gd name="T3" fmla="*/ 2147483647 h 218"/>
                <a:gd name="T4" fmla="*/ 2147483647 w 138"/>
                <a:gd name="T5" fmla="*/ 2147483647 h 218"/>
                <a:gd name="T6" fmla="*/ 2147483647 w 138"/>
                <a:gd name="T7" fmla="*/ 2147483647 h 218"/>
                <a:gd name="T8" fmla="*/ 2147483647 w 138"/>
                <a:gd name="T9" fmla="*/ 2147483647 h 218"/>
                <a:gd name="T10" fmla="*/ 2147483647 w 138"/>
                <a:gd name="T11" fmla="*/ 2147483647 h 218"/>
                <a:gd name="T12" fmla="*/ 2147483647 w 138"/>
                <a:gd name="T13" fmla="*/ 2147483647 h 218"/>
                <a:gd name="T14" fmla="*/ 2147483647 w 138"/>
                <a:gd name="T15" fmla="*/ 2147483647 h 218"/>
                <a:gd name="T16" fmla="*/ 2147483647 w 138"/>
                <a:gd name="T17" fmla="*/ 2147483647 h 218"/>
                <a:gd name="T18" fmla="*/ 2147483647 w 138"/>
                <a:gd name="T19" fmla="*/ 2147483647 h 218"/>
                <a:gd name="T20" fmla="*/ 2147483647 w 138"/>
                <a:gd name="T21" fmla="*/ 0 h 218"/>
                <a:gd name="T22" fmla="*/ 2147483647 w 138"/>
                <a:gd name="T23" fmla="*/ 2147483647 h 218"/>
                <a:gd name="T24" fmla="*/ 2147483647 w 138"/>
                <a:gd name="T25" fmla="*/ 2147483647 h 218"/>
                <a:gd name="T26" fmla="*/ 2147483647 w 138"/>
                <a:gd name="T27" fmla="*/ 2147483647 h 218"/>
                <a:gd name="T28" fmla="*/ 2147483647 w 138"/>
                <a:gd name="T29" fmla="*/ 2147483647 h 218"/>
                <a:gd name="T30" fmla="*/ 2147483647 w 138"/>
                <a:gd name="T31" fmla="*/ 2147483647 h 218"/>
                <a:gd name="T32" fmla="*/ 2147483647 w 138"/>
                <a:gd name="T33" fmla="*/ 2147483647 h 218"/>
                <a:gd name="T34" fmla="*/ 2147483647 w 138"/>
                <a:gd name="T35" fmla="*/ 2147483647 h 218"/>
                <a:gd name="T36" fmla="*/ 2147483647 w 138"/>
                <a:gd name="T37" fmla="*/ 2147483647 h 218"/>
                <a:gd name="T38" fmla="*/ 2147483647 w 138"/>
                <a:gd name="T39" fmla="*/ 2147483647 h 218"/>
                <a:gd name="T40" fmla="*/ 2147483647 w 138"/>
                <a:gd name="T41" fmla="*/ 2147483647 h 218"/>
                <a:gd name="T42" fmla="*/ 2147483647 w 138"/>
                <a:gd name="T43" fmla="*/ 2147483647 h 218"/>
                <a:gd name="T44" fmla="*/ 2147483647 w 138"/>
                <a:gd name="T45" fmla="*/ 2147483647 h 218"/>
                <a:gd name="T46" fmla="*/ 0 w 138"/>
                <a:gd name="T47" fmla="*/ 2147483647 h 218"/>
                <a:gd name="T48" fmla="*/ 0 w 138"/>
                <a:gd name="T49" fmla="*/ 2147483647 h 218"/>
                <a:gd name="T50" fmla="*/ 2147483647 w 138"/>
                <a:gd name="T51" fmla="*/ 2147483647 h 218"/>
                <a:gd name="T52" fmla="*/ 2147483647 w 138"/>
                <a:gd name="T53" fmla="*/ 2147483647 h 218"/>
                <a:gd name="T54" fmla="*/ 2147483647 w 138"/>
                <a:gd name="T55" fmla="*/ 2147483647 h 218"/>
                <a:gd name="T56" fmla="*/ 2147483647 w 138"/>
                <a:gd name="T57" fmla="*/ 2147483647 h 218"/>
                <a:gd name="T58" fmla="*/ 2147483647 w 138"/>
                <a:gd name="T59" fmla="*/ 2147483647 h 218"/>
                <a:gd name="T60" fmla="*/ 2147483647 w 138"/>
                <a:gd name="T61" fmla="*/ 2147483647 h 218"/>
                <a:gd name="T62" fmla="*/ 2147483647 w 138"/>
                <a:gd name="T63" fmla="*/ 2147483647 h 218"/>
                <a:gd name="T64" fmla="*/ 2147483647 w 138"/>
                <a:gd name="T65" fmla="*/ 2147483647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218"/>
                <a:gd name="T101" fmla="*/ 138 w 138"/>
                <a:gd name="T102" fmla="*/ 218 h 2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2540" cap="rnd">
              <a:solidFill>
                <a:srgbClr val="FFFFFF"/>
              </a:solidFill>
              <a:round/>
              <a:headEnd type="none" w="sm" len="sm"/>
              <a:tailEnd type="none" w="sm" len="sm"/>
            </a:ln>
          </p:spPr>
          <p:txBody>
            <a:bodyPr/>
            <a:lstStyle/>
            <a:p>
              <a:endParaRPr lang="de-CH"/>
            </a:p>
          </p:txBody>
        </p:sp>
        <p:sp>
          <p:nvSpPr>
            <p:cNvPr id="142" name="Freeform 146"/>
            <p:cNvSpPr>
              <a:spLocks/>
            </p:cNvSpPr>
            <p:nvPr/>
          </p:nvSpPr>
          <p:spPr bwMode="gray">
            <a:xfrm>
              <a:off x="5064125" y="4932363"/>
              <a:ext cx="33338" cy="31750"/>
            </a:xfrm>
            <a:custGeom>
              <a:avLst/>
              <a:gdLst>
                <a:gd name="T0" fmla="*/ 2147483647 w 17"/>
                <a:gd name="T1" fmla="*/ 2147483647 h 18"/>
                <a:gd name="T2" fmla="*/ 2147483647 w 17"/>
                <a:gd name="T3" fmla="*/ 0 h 18"/>
                <a:gd name="T4" fmla="*/ 2147483647 w 17"/>
                <a:gd name="T5" fmla="*/ 0 h 18"/>
                <a:gd name="T6" fmla="*/ 0 w 17"/>
                <a:gd name="T7" fmla="*/ 2147483647 h 18"/>
                <a:gd name="T8" fmla="*/ 2147483647 w 17"/>
                <a:gd name="T9" fmla="*/ 2147483647 h 18"/>
                <a:gd name="T10" fmla="*/ 2147483647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2540" cap="rnd">
              <a:solidFill>
                <a:srgbClr val="FFFFFF"/>
              </a:solidFill>
              <a:round/>
              <a:headEnd/>
              <a:tailEnd/>
            </a:ln>
          </p:spPr>
          <p:txBody>
            <a:bodyPr/>
            <a:lstStyle/>
            <a:p>
              <a:endParaRPr lang="de-CH"/>
            </a:p>
          </p:txBody>
        </p:sp>
        <p:sp>
          <p:nvSpPr>
            <p:cNvPr id="143" name="Freeform 147"/>
            <p:cNvSpPr>
              <a:spLocks/>
            </p:cNvSpPr>
            <p:nvPr/>
          </p:nvSpPr>
          <p:spPr bwMode="gray">
            <a:xfrm>
              <a:off x="5064125" y="4932363"/>
              <a:ext cx="33338" cy="31750"/>
            </a:xfrm>
            <a:custGeom>
              <a:avLst/>
              <a:gdLst>
                <a:gd name="T0" fmla="*/ 2147483647 w 17"/>
                <a:gd name="T1" fmla="*/ 2147483647 h 18"/>
                <a:gd name="T2" fmla="*/ 2147483647 w 17"/>
                <a:gd name="T3" fmla="*/ 0 h 18"/>
                <a:gd name="T4" fmla="*/ 2147483647 w 17"/>
                <a:gd name="T5" fmla="*/ 0 h 18"/>
                <a:gd name="T6" fmla="*/ 0 w 17"/>
                <a:gd name="T7" fmla="*/ 2147483647 h 18"/>
                <a:gd name="T8" fmla="*/ 2147483647 w 17"/>
                <a:gd name="T9" fmla="*/ 2147483647 h 18"/>
                <a:gd name="T10" fmla="*/ 2147483647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2540" cap="rnd">
              <a:solidFill>
                <a:srgbClr val="FFFFFF"/>
              </a:solidFill>
              <a:round/>
              <a:headEnd type="none" w="sm" len="sm"/>
              <a:tailEnd type="none" w="sm" len="sm"/>
            </a:ln>
          </p:spPr>
          <p:txBody>
            <a:bodyPr/>
            <a:lstStyle/>
            <a:p>
              <a:endParaRPr lang="de-CH"/>
            </a:p>
          </p:txBody>
        </p:sp>
        <p:sp>
          <p:nvSpPr>
            <p:cNvPr id="144" name="Freeform 148"/>
            <p:cNvSpPr>
              <a:spLocks/>
            </p:cNvSpPr>
            <p:nvPr/>
          </p:nvSpPr>
          <p:spPr bwMode="gray">
            <a:xfrm>
              <a:off x="8789988" y="2347913"/>
              <a:ext cx="49212" cy="31750"/>
            </a:xfrm>
            <a:custGeom>
              <a:avLst/>
              <a:gdLst>
                <a:gd name="T0" fmla="*/ 0 w 26"/>
                <a:gd name="T1" fmla="*/ 0 h 18"/>
                <a:gd name="T2" fmla="*/ 2147483647 w 26"/>
                <a:gd name="T3" fmla="*/ 0 h 18"/>
                <a:gd name="T4" fmla="*/ 2147483647 w 26"/>
                <a:gd name="T5" fmla="*/ 2147483647 h 18"/>
                <a:gd name="T6" fmla="*/ 2147483647 w 26"/>
                <a:gd name="T7" fmla="*/ 2147483647 h 18"/>
                <a:gd name="T8" fmla="*/ 2147483647 w 26"/>
                <a:gd name="T9" fmla="*/ 2147483647 h 18"/>
                <a:gd name="T10" fmla="*/ 0 w 26"/>
                <a:gd name="T11" fmla="*/ 2147483647 h 18"/>
                <a:gd name="T12" fmla="*/ 0 w 26"/>
                <a:gd name="T13" fmla="*/ 0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0"/>
                  </a:moveTo>
                  <a:lnTo>
                    <a:pt x="9" y="0"/>
                  </a:lnTo>
                  <a:lnTo>
                    <a:pt x="25" y="8"/>
                  </a:lnTo>
                  <a:lnTo>
                    <a:pt x="25" y="17"/>
                  </a:lnTo>
                  <a:lnTo>
                    <a:pt x="9" y="8"/>
                  </a:lnTo>
                  <a:lnTo>
                    <a:pt x="0" y="8"/>
                  </a:lnTo>
                  <a:lnTo>
                    <a:pt x="0" y="0"/>
                  </a:lnTo>
                </a:path>
              </a:pathLst>
            </a:custGeom>
            <a:grpFill/>
            <a:ln w="2540" cap="rnd">
              <a:solidFill>
                <a:srgbClr val="FFFFFF"/>
              </a:solidFill>
              <a:round/>
              <a:headEnd/>
              <a:tailEnd/>
            </a:ln>
          </p:spPr>
          <p:txBody>
            <a:bodyPr/>
            <a:lstStyle/>
            <a:p>
              <a:endParaRPr lang="de-CH"/>
            </a:p>
          </p:txBody>
        </p:sp>
        <p:sp>
          <p:nvSpPr>
            <p:cNvPr id="145" name="Freeform 149"/>
            <p:cNvSpPr>
              <a:spLocks/>
            </p:cNvSpPr>
            <p:nvPr/>
          </p:nvSpPr>
          <p:spPr bwMode="gray">
            <a:xfrm>
              <a:off x="5365750" y="4587875"/>
              <a:ext cx="163513" cy="331788"/>
            </a:xfrm>
            <a:custGeom>
              <a:avLst/>
              <a:gdLst>
                <a:gd name="T0" fmla="*/ 0 w 90"/>
                <a:gd name="T1" fmla="*/ 2147483647 h 180"/>
                <a:gd name="T2" fmla="*/ 2147483647 w 90"/>
                <a:gd name="T3" fmla="*/ 2147483647 h 180"/>
                <a:gd name="T4" fmla="*/ 2147483647 w 90"/>
                <a:gd name="T5" fmla="*/ 2147483647 h 180"/>
                <a:gd name="T6" fmla="*/ 2147483647 w 90"/>
                <a:gd name="T7" fmla="*/ 2147483647 h 180"/>
                <a:gd name="T8" fmla="*/ 2147483647 w 90"/>
                <a:gd name="T9" fmla="*/ 2147483647 h 180"/>
                <a:gd name="T10" fmla="*/ 2147483647 w 90"/>
                <a:gd name="T11" fmla="*/ 2147483647 h 180"/>
                <a:gd name="T12" fmla="*/ 2147483647 w 90"/>
                <a:gd name="T13" fmla="*/ 2147483647 h 180"/>
                <a:gd name="T14" fmla="*/ 2147483647 w 90"/>
                <a:gd name="T15" fmla="*/ 2147483647 h 180"/>
                <a:gd name="T16" fmla="*/ 2147483647 w 90"/>
                <a:gd name="T17" fmla="*/ 2147483647 h 180"/>
                <a:gd name="T18" fmla="*/ 2147483647 w 90"/>
                <a:gd name="T19" fmla="*/ 2147483647 h 180"/>
                <a:gd name="T20" fmla="*/ 2147483647 w 90"/>
                <a:gd name="T21" fmla="*/ 0 h 180"/>
                <a:gd name="T22" fmla="*/ 2147483647 w 90"/>
                <a:gd name="T23" fmla="*/ 2147483647 h 180"/>
                <a:gd name="T24" fmla="*/ 2147483647 w 90"/>
                <a:gd name="T25" fmla="*/ 2147483647 h 180"/>
                <a:gd name="T26" fmla="*/ 2147483647 w 90"/>
                <a:gd name="T27" fmla="*/ 2147483647 h 180"/>
                <a:gd name="T28" fmla="*/ 2147483647 w 90"/>
                <a:gd name="T29" fmla="*/ 2147483647 h 180"/>
                <a:gd name="T30" fmla="*/ 2147483647 w 90"/>
                <a:gd name="T31" fmla="*/ 2147483647 h 180"/>
                <a:gd name="T32" fmla="*/ 2147483647 w 90"/>
                <a:gd name="T33" fmla="*/ 2147483647 h 180"/>
                <a:gd name="T34" fmla="*/ 0 w 90"/>
                <a:gd name="T35" fmla="*/ 2147483647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80"/>
                <a:gd name="T56" fmla="*/ 90 w 90"/>
                <a:gd name="T57" fmla="*/ 180 h 1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2540" cap="rnd">
              <a:solidFill>
                <a:srgbClr val="FFFFFF"/>
              </a:solidFill>
              <a:round/>
              <a:headEnd/>
              <a:tailEnd/>
            </a:ln>
          </p:spPr>
          <p:txBody>
            <a:bodyPr/>
            <a:lstStyle/>
            <a:p>
              <a:endParaRPr lang="de-CH"/>
            </a:p>
          </p:txBody>
        </p:sp>
        <p:sp>
          <p:nvSpPr>
            <p:cNvPr id="146" name="Freeform 150"/>
            <p:cNvSpPr>
              <a:spLocks/>
            </p:cNvSpPr>
            <p:nvPr/>
          </p:nvSpPr>
          <p:spPr bwMode="gray">
            <a:xfrm>
              <a:off x="6635750" y="4256088"/>
              <a:ext cx="31750" cy="34925"/>
            </a:xfrm>
            <a:custGeom>
              <a:avLst/>
              <a:gdLst>
                <a:gd name="T0" fmla="*/ 0 w 17"/>
                <a:gd name="T1" fmla="*/ 2147483647 h 18"/>
                <a:gd name="T2" fmla="*/ 2147483647 w 17"/>
                <a:gd name="T3" fmla="*/ 2147483647 h 18"/>
                <a:gd name="T4" fmla="*/ 0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2540" cap="rnd">
              <a:solidFill>
                <a:srgbClr val="FFFFFF"/>
              </a:solidFill>
              <a:round/>
              <a:headEnd/>
              <a:tailEnd/>
            </a:ln>
          </p:spPr>
          <p:txBody>
            <a:bodyPr/>
            <a:lstStyle/>
            <a:p>
              <a:endParaRPr lang="de-CH"/>
            </a:p>
          </p:txBody>
        </p:sp>
        <p:sp>
          <p:nvSpPr>
            <p:cNvPr id="147" name="Freeform 151"/>
            <p:cNvSpPr>
              <a:spLocks/>
            </p:cNvSpPr>
            <p:nvPr/>
          </p:nvSpPr>
          <p:spPr bwMode="gray">
            <a:xfrm>
              <a:off x="6635750" y="4256088"/>
              <a:ext cx="31750" cy="34925"/>
            </a:xfrm>
            <a:custGeom>
              <a:avLst/>
              <a:gdLst>
                <a:gd name="T0" fmla="*/ 0 w 17"/>
                <a:gd name="T1" fmla="*/ 2147483647 h 18"/>
                <a:gd name="T2" fmla="*/ 2147483647 w 17"/>
                <a:gd name="T3" fmla="*/ 2147483647 h 18"/>
                <a:gd name="T4" fmla="*/ 0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2540" cap="rnd">
              <a:solidFill>
                <a:srgbClr val="FFFFFF"/>
              </a:solidFill>
              <a:round/>
              <a:headEnd type="none" w="sm" len="sm"/>
              <a:tailEnd type="none" w="sm" len="sm"/>
            </a:ln>
          </p:spPr>
          <p:txBody>
            <a:bodyPr/>
            <a:lstStyle/>
            <a:p>
              <a:endParaRPr lang="de-CH"/>
            </a:p>
          </p:txBody>
        </p:sp>
        <p:sp>
          <p:nvSpPr>
            <p:cNvPr id="148" name="Freeform 152"/>
            <p:cNvSpPr>
              <a:spLocks/>
            </p:cNvSpPr>
            <p:nvPr/>
          </p:nvSpPr>
          <p:spPr bwMode="gray">
            <a:xfrm>
              <a:off x="6669088" y="4321175"/>
              <a:ext cx="30162" cy="30163"/>
            </a:xfrm>
            <a:custGeom>
              <a:avLst/>
              <a:gdLst>
                <a:gd name="T0" fmla="*/ 0 w 17"/>
                <a:gd name="T1" fmla="*/ 0 h 17"/>
                <a:gd name="T2" fmla="*/ 2147483647 w 17"/>
                <a:gd name="T3" fmla="*/ 2147483647 h 17"/>
                <a:gd name="T4" fmla="*/ 2147483647 w 17"/>
                <a:gd name="T5" fmla="*/ 2147483647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2540" cap="rnd">
              <a:solidFill>
                <a:srgbClr val="FFFFFF"/>
              </a:solidFill>
              <a:round/>
              <a:headEnd/>
              <a:tailEnd/>
            </a:ln>
          </p:spPr>
          <p:txBody>
            <a:bodyPr/>
            <a:lstStyle/>
            <a:p>
              <a:endParaRPr lang="de-CH"/>
            </a:p>
          </p:txBody>
        </p:sp>
        <p:sp>
          <p:nvSpPr>
            <p:cNvPr id="149" name="Freeform 153"/>
            <p:cNvSpPr>
              <a:spLocks/>
            </p:cNvSpPr>
            <p:nvPr/>
          </p:nvSpPr>
          <p:spPr bwMode="gray">
            <a:xfrm>
              <a:off x="6669088" y="4321175"/>
              <a:ext cx="30162" cy="30163"/>
            </a:xfrm>
            <a:custGeom>
              <a:avLst/>
              <a:gdLst>
                <a:gd name="T0" fmla="*/ 0 w 17"/>
                <a:gd name="T1" fmla="*/ 0 h 17"/>
                <a:gd name="T2" fmla="*/ 2147483647 w 17"/>
                <a:gd name="T3" fmla="*/ 2147483647 h 17"/>
                <a:gd name="T4" fmla="*/ 2147483647 w 17"/>
                <a:gd name="T5" fmla="*/ 2147483647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50" name="Freeform 154"/>
            <p:cNvSpPr>
              <a:spLocks/>
            </p:cNvSpPr>
            <p:nvPr/>
          </p:nvSpPr>
          <p:spPr bwMode="gray">
            <a:xfrm>
              <a:off x="6218238" y="4064000"/>
              <a:ext cx="61912" cy="90488"/>
            </a:xfrm>
            <a:custGeom>
              <a:avLst/>
              <a:gdLst>
                <a:gd name="T0" fmla="*/ 0 w 34"/>
                <a:gd name="T1" fmla="*/ 2147483647 h 50"/>
                <a:gd name="T2" fmla="*/ 2147483647 w 34"/>
                <a:gd name="T3" fmla="*/ 2147483647 h 50"/>
                <a:gd name="T4" fmla="*/ 2147483647 w 34"/>
                <a:gd name="T5" fmla="*/ 2147483647 h 50"/>
                <a:gd name="T6" fmla="*/ 2147483647 w 34"/>
                <a:gd name="T7" fmla="*/ 2147483647 h 50"/>
                <a:gd name="T8" fmla="*/ 2147483647 w 34"/>
                <a:gd name="T9" fmla="*/ 2147483647 h 50"/>
                <a:gd name="T10" fmla="*/ 2147483647 w 34"/>
                <a:gd name="T11" fmla="*/ 0 h 50"/>
                <a:gd name="T12" fmla="*/ 0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0" y="25"/>
                  </a:moveTo>
                  <a:lnTo>
                    <a:pt x="9" y="49"/>
                  </a:lnTo>
                  <a:lnTo>
                    <a:pt x="24" y="49"/>
                  </a:lnTo>
                  <a:lnTo>
                    <a:pt x="33" y="34"/>
                  </a:lnTo>
                  <a:lnTo>
                    <a:pt x="15" y="9"/>
                  </a:lnTo>
                  <a:lnTo>
                    <a:pt x="9" y="0"/>
                  </a:lnTo>
                  <a:lnTo>
                    <a:pt x="0" y="25"/>
                  </a:lnTo>
                </a:path>
              </a:pathLst>
            </a:custGeom>
            <a:grpFill/>
            <a:ln w="2540" cap="rnd">
              <a:solidFill>
                <a:srgbClr val="FFFFFF"/>
              </a:solidFill>
              <a:round/>
              <a:headEnd/>
              <a:tailEnd/>
            </a:ln>
          </p:spPr>
          <p:txBody>
            <a:bodyPr/>
            <a:lstStyle/>
            <a:p>
              <a:endParaRPr lang="de-CH"/>
            </a:p>
          </p:txBody>
        </p:sp>
        <p:sp>
          <p:nvSpPr>
            <p:cNvPr id="151" name="Freeform 155"/>
            <p:cNvSpPr>
              <a:spLocks/>
            </p:cNvSpPr>
            <p:nvPr/>
          </p:nvSpPr>
          <p:spPr bwMode="gray">
            <a:xfrm>
              <a:off x="6905625" y="3829050"/>
              <a:ext cx="65088" cy="42863"/>
            </a:xfrm>
            <a:custGeom>
              <a:avLst/>
              <a:gdLst>
                <a:gd name="T0" fmla="*/ 0 w 35"/>
                <a:gd name="T1" fmla="*/ 2147483647 h 24"/>
                <a:gd name="T2" fmla="*/ 0 w 35"/>
                <a:gd name="T3" fmla="*/ 2147483647 h 24"/>
                <a:gd name="T4" fmla="*/ 2147483647 w 35"/>
                <a:gd name="T5" fmla="*/ 2147483647 h 24"/>
                <a:gd name="T6" fmla="*/ 2147483647 w 35"/>
                <a:gd name="T7" fmla="*/ 2147483647 h 24"/>
                <a:gd name="T8" fmla="*/ 2147483647 w 35"/>
                <a:gd name="T9" fmla="*/ 0 h 24"/>
                <a:gd name="T10" fmla="*/ 2147483647 w 35"/>
                <a:gd name="T11" fmla="*/ 0 h 24"/>
                <a:gd name="T12" fmla="*/ 0 w 35"/>
                <a:gd name="T13" fmla="*/ 2147483647 h 24"/>
                <a:gd name="T14" fmla="*/ 0 60000 65536"/>
                <a:gd name="T15" fmla="*/ 0 60000 65536"/>
                <a:gd name="T16" fmla="*/ 0 60000 65536"/>
                <a:gd name="T17" fmla="*/ 0 60000 65536"/>
                <a:gd name="T18" fmla="*/ 0 60000 65536"/>
                <a:gd name="T19" fmla="*/ 0 60000 65536"/>
                <a:gd name="T20" fmla="*/ 0 60000 65536"/>
                <a:gd name="T21" fmla="*/ 0 w 35"/>
                <a:gd name="T22" fmla="*/ 0 h 24"/>
                <a:gd name="T23" fmla="*/ 35 w 3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4">
                  <a:moveTo>
                    <a:pt x="0" y="6"/>
                  </a:moveTo>
                  <a:lnTo>
                    <a:pt x="0" y="16"/>
                  </a:lnTo>
                  <a:lnTo>
                    <a:pt x="17" y="23"/>
                  </a:lnTo>
                  <a:lnTo>
                    <a:pt x="24" y="16"/>
                  </a:lnTo>
                  <a:lnTo>
                    <a:pt x="34" y="0"/>
                  </a:lnTo>
                  <a:lnTo>
                    <a:pt x="9" y="0"/>
                  </a:lnTo>
                  <a:lnTo>
                    <a:pt x="0" y="6"/>
                  </a:lnTo>
                </a:path>
              </a:pathLst>
            </a:custGeom>
            <a:grpFill/>
            <a:ln w="2540" cap="rnd">
              <a:solidFill>
                <a:srgbClr val="FFFFFF"/>
              </a:solidFill>
              <a:round/>
              <a:headEnd/>
              <a:tailEnd/>
            </a:ln>
          </p:spPr>
          <p:txBody>
            <a:bodyPr/>
            <a:lstStyle/>
            <a:p>
              <a:endParaRPr lang="de-CH"/>
            </a:p>
          </p:txBody>
        </p:sp>
        <p:sp>
          <p:nvSpPr>
            <p:cNvPr id="152" name="Freeform 156"/>
            <p:cNvSpPr>
              <a:spLocks/>
            </p:cNvSpPr>
            <p:nvPr/>
          </p:nvSpPr>
          <p:spPr bwMode="gray">
            <a:xfrm>
              <a:off x="7177088" y="3690938"/>
              <a:ext cx="46037" cy="74612"/>
            </a:xfrm>
            <a:custGeom>
              <a:avLst/>
              <a:gdLst>
                <a:gd name="T0" fmla="*/ 0 w 26"/>
                <a:gd name="T1" fmla="*/ 2147483647 h 41"/>
                <a:gd name="T2" fmla="*/ 0 w 26"/>
                <a:gd name="T3" fmla="*/ 2147483647 h 41"/>
                <a:gd name="T4" fmla="*/ 2147483647 w 26"/>
                <a:gd name="T5" fmla="*/ 2147483647 h 41"/>
                <a:gd name="T6" fmla="*/ 2147483647 w 26"/>
                <a:gd name="T7" fmla="*/ 0 h 41"/>
                <a:gd name="T8" fmla="*/ 2147483647 w 26"/>
                <a:gd name="T9" fmla="*/ 0 h 41"/>
                <a:gd name="T10" fmla="*/ 0 w 26"/>
                <a:gd name="T11" fmla="*/ 2147483647 h 41"/>
                <a:gd name="T12" fmla="*/ 0 60000 65536"/>
                <a:gd name="T13" fmla="*/ 0 60000 65536"/>
                <a:gd name="T14" fmla="*/ 0 60000 65536"/>
                <a:gd name="T15" fmla="*/ 0 60000 65536"/>
                <a:gd name="T16" fmla="*/ 0 60000 65536"/>
                <a:gd name="T17" fmla="*/ 0 60000 65536"/>
                <a:gd name="T18" fmla="*/ 0 w 26"/>
                <a:gd name="T19" fmla="*/ 0 h 41"/>
                <a:gd name="T20" fmla="*/ 26 w 2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6" h="41">
                  <a:moveTo>
                    <a:pt x="0" y="25"/>
                  </a:moveTo>
                  <a:lnTo>
                    <a:pt x="0" y="33"/>
                  </a:lnTo>
                  <a:lnTo>
                    <a:pt x="8" y="40"/>
                  </a:lnTo>
                  <a:lnTo>
                    <a:pt x="25" y="0"/>
                  </a:lnTo>
                  <a:lnTo>
                    <a:pt x="17" y="0"/>
                  </a:lnTo>
                  <a:lnTo>
                    <a:pt x="0" y="25"/>
                  </a:lnTo>
                </a:path>
              </a:pathLst>
            </a:custGeom>
            <a:grpFill/>
            <a:ln w="2540" cap="rnd">
              <a:solidFill>
                <a:srgbClr val="FFFFFF"/>
              </a:solidFill>
              <a:round/>
              <a:headEnd/>
              <a:tailEnd/>
            </a:ln>
          </p:spPr>
          <p:txBody>
            <a:bodyPr/>
            <a:lstStyle/>
            <a:p>
              <a:endParaRPr lang="de-CH"/>
            </a:p>
          </p:txBody>
        </p:sp>
        <p:sp>
          <p:nvSpPr>
            <p:cNvPr id="153" name="Freeform 157"/>
            <p:cNvSpPr>
              <a:spLocks/>
            </p:cNvSpPr>
            <p:nvPr/>
          </p:nvSpPr>
          <p:spPr bwMode="gray">
            <a:xfrm>
              <a:off x="7402513" y="3452813"/>
              <a:ext cx="60325" cy="92075"/>
            </a:xfrm>
            <a:custGeom>
              <a:avLst/>
              <a:gdLst>
                <a:gd name="T0" fmla="*/ 0 w 33"/>
                <a:gd name="T1" fmla="*/ 2147483647 h 49"/>
                <a:gd name="T2" fmla="*/ 0 w 33"/>
                <a:gd name="T3" fmla="*/ 2147483647 h 49"/>
                <a:gd name="T4" fmla="*/ 2147483647 w 33"/>
                <a:gd name="T5" fmla="*/ 2147483647 h 49"/>
                <a:gd name="T6" fmla="*/ 2147483647 w 33"/>
                <a:gd name="T7" fmla="*/ 2147483647 h 49"/>
                <a:gd name="T8" fmla="*/ 2147483647 w 33"/>
                <a:gd name="T9" fmla="*/ 2147483647 h 49"/>
                <a:gd name="T10" fmla="*/ 2147483647 w 33"/>
                <a:gd name="T11" fmla="*/ 2147483647 h 49"/>
                <a:gd name="T12" fmla="*/ 2147483647 w 33"/>
                <a:gd name="T13" fmla="*/ 2147483647 h 49"/>
                <a:gd name="T14" fmla="*/ 2147483647 w 33"/>
                <a:gd name="T15" fmla="*/ 2147483647 h 49"/>
                <a:gd name="T16" fmla="*/ 2147483647 w 33"/>
                <a:gd name="T17" fmla="*/ 0 h 49"/>
                <a:gd name="T18" fmla="*/ 0 w 33"/>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9"/>
                <a:gd name="T32" fmla="*/ 33 w 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2540" cap="rnd">
              <a:solidFill>
                <a:srgbClr val="FFFFFF"/>
              </a:solidFill>
              <a:round/>
              <a:headEnd/>
              <a:tailEnd/>
            </a:ln>
          </p:spPr>
          <p:txBody>
            <a:bodyPr/>
            <a:lstStyle/>
            <a:p>
              <a:endParaRPr lang="de-CH"/>
            </a:p>
          </p:txBody>
        </p:sp>
        <p:sp>
          <p:nvSpPr>
            <p:cNvPr id="154" name="Freeform 158"/>
            <p:cNvSpPr>
              <a:spLocks/>
            </p:cNvSpPr>
            <p:nvPr/>
          </p:nvSpPr>
          <p:spPr bwMode="gray">
            <a:xfrm>
              <a:off x="7461250" y="3452813"/>
              <a:ext cx="61913" cy="34925"/>
            </a:xfrm>
            <a:custGeom>
              <a:avLst/>
              <a:gdLst>
                <a:gd name="T0" fmla="*/ 0 w 33"/>
                <a:gd name="T1" fmla="*/ 2147483647 h 18"/>
                <a:gd name="T2" fmla="*/ 0 w 33"/>
                <a:gd name="T3" fmla="*/ 2147483647 h 18"/>
                <a:gd name="T4" fmla="*/ 2147483647 w 33"/>
                <a:gd name="T5" fmla="*/ 2147483647 h 18"/>
                <a:gd name="T6" fmla="*/ 2147483647 w 33"/>
                <a:gd name="T7" fmla="*/ 2147483647 h 18"/>
                <a:gd name="T8" fmla="*/ 2147483647 w 33"/>
                <a:gd name="T9" fmla="*/ 2147483647 h 18"/>
                <a:gd name="T10" fmla="*/ 2147483647 w 33"/>
                <a:gd name="T11" fmla="*/ 0 h 18"/>
                <a:gd name="T12" fmla="*/ 2147483647 w 33"/>
                <a:gd name="T13" fmla="*/ 0 h 18"/>
                <a:gd name="T14" fmla="*/ 0 w 33"/>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8"/>
                <a:gd name="T26" fmla="*/ 33 w 3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8">
                  <a:moveTo>
                    <a:pt x="0" y="7"/>
                  </a:moveTo>
                  <a:lnTo>
                    <a:pt x="0" y="17"/>
                  </a:lnTo>
                  <a:lnTo>
                    <a:pt x="9" y="17"/>
                  </a:lnTo>
                  <a:lnTo>
                    <a:pt x="15" y="7"/>
                  </a:lnTo>
                  <a:lnTo>
                    <a:pt x="24" y="7"/>
                  </a:lnTo>
                  <a:lnTo>
                    <a:pt x="32" y="0"/>
                  </a:lnTo>
                  <a:lnTo>
                    <a:pt x="15" y="0"/>
                  </a:lnTo>
                  <a:lnTo>
                    <a:pt x="0" y="7"/>
                  </a:lnTo>
                </a:path>
              </a:pathLst>
            </a:custGeom>
            <a:grpFill/>
            <a:ln w="2540" cap="rnd">
              <a:solidFill>
                <a:srgbClr val="FFFFFF"/>
              </a:solidFill>
              <a:round/>
              <a:headEnd/>
              <a:tailEnd/>
            </a:ln>
          </p:spPr>
          <p:txBody>
            <a:bodyPr/>
            <a:lstStyle/>
            <a:p>
              <a:endParaRPr lang="de-CH"/>
            </a:p>
          </p:txBody>
        </p:sp>
        <p:sp>
          <p:nvSpPr>
            <p:cNvPr id="155" name="Freeform 159"/>
            <p:cNvSpPr>
              <a:spLocks/>
            </p:cNvSpPr>
            <p:nvPr/>
          </p:nvSpPr>
          <p:spPr bwMode="gray">
            <a:xfrm>
              <a:off x="7432675" y="3228975"/>
              <a:ext cx="254000" cy="239713"/>
            </a:xfrm>
            <a:custGeom>
              <a:avLst/>
              <a:gdLst>
                <a:gd name="T0" fmla="*/ 0 w 138"/>
                <a:gd name="T1" fmla="*/ 2147483647 h 130"/>
                <a:gd name="T2" fmla="*/ 0 w 138"/>
                <a:gd name="T3" fmla="*/ 2147483647 h 130"/>
                <a:gd name="T4" fmla="*/ 2147483647 w 138"/>
                <a:gd name="T5" fmla="*/ 2147483647 h 130"/>
                <a:gd name="T6" fmla="*/ 2147483647 w 138"/>
                <a:gd name="T7" fmla="*/ 2147483647 h 130"/>
                <a:gd name="T8" fmla="*/ 2147483647 w 138"/>
                <a:gd name="T9" fmla="*/ 2147483647 h 130"/>
                <a:gd name="T10" fmla="*/ 2147483647 w 138"/>
                <a:gd name="T11" fmla="*/ 2147483647 h 130"/>
                <a:gd name="T12" fmla="*/ 2147483647 w 138"/>
                <a:gd name="T13" fmla="*/ 2147483647 h 130"/>
                <a:gd name="T14" fmla="*/ 2147483647 w 138"/>
                <a:gd name="T15" fmla="*/ 2147483647 h 130"/>
                <a:gd name="T16" fmla="*/ 2147483647 w 138"/>
                <a:gd name="T17" fmla="*/ 2147483647 h 130"/>
                <a:gd name="T18" fmla="*/ 2147483647 w 138"/>
                <a:gd name="T19" fmla="*/ 2147483647 h 130"/>
                <a:gd name="T20" fmla="*/ 2147483647 w 138"/>
                <a:gd name="T21" fmla="*/ 2147483647 h 130"/>
                <a:gd name="T22" fmla="*/ 2147483647 w 138"/>
                <a:gd name="T23" fmla="*/ 2147483647 h 130"/>
                <a:gd name="T24" fmla="*/ 2147483647 w 138"/>
                <a:gd name="T25" fmla="*/ 2147483647 h 130"/>
                <a:gd name="T26" fmla="*/ 2147483647 w 138"/>
                <a:gd name="T27" fmla="*/ 2147483647 h 130"/>
                <a:gd name="T28" fmla="*/ 2147483647 w 138"/>
                <a:gd name="T29" fmla="*/ 2147483647 h 130"/>
                <a:gd name="T30" fmla="*/ 2147483647 w 138"/>
                <a:gd name="T31" fmla="*/ 2147483647 h 130"/>
                <a:gd name="T32" fmla="*/ 2147483647 w 138"/>
                <a:gd name="T33" fmla="*/ 2147483647 h 130"/>
                <a:gd name="T34" fmla="*/ 2147483647 w 138"/>
                <a:gd name="T35" fmla="*/ 2147483647 h 130"/>
                <a:gd name="T36" fmla="*/ 2147483647 w 138"/>
                <a:gd name="T37" fmla="*/ 2147483647 h 130"/>
                <a:gd name="T38" fmla="*/ 2147483647 w 138"/>
                <a:gd name="T39" fmla="*/ 2147483647 h 130"/>
                <a:gd name="T40" fmla="*/ 2147483647 w 138"/>
                <a:gd name="T41" fmla="*/ 2147483647 h 130"/>
                <a:gd name="T42" fmla="*/ 2147483647 w 138"/>
                <a:gd name="T43" fmla="*/ 0 h 130"/>
                <a:gd name="T44" fmla="*/ 2147483647 w 138"/>
                <a:gd name="T45" fmla="*/ 2147483647 h 130"/>
                <a:gd name="T46" fmla="*/ 2147483647 w 138"/>
                <a:gd name="T47" fmla="*/ 2147483647 h 130"/>
                <a:gd name="T48" fmla="*/ 2147483647 w 138"/>
                <a:gd name="T49" fmla="*/ 2147483647 h 130"/>
                <a:gd name="T50" fmla="*/ 2147483647 w 138"/>
                <a:gd name="T51" fmla="*/ 2147483647 h 130"/>
                <a:gd name="T52" fmla="*/ 2147483647 w 138"/>
                <a:gd name="T53" fmla="*/ 2147483647 h 130"/>
                <a:gd name="T54" fmla="*/ 2147483647 w 138"/>
                <a:gd name="T55" fmla="*/ 2147483647 h 130"/>
                <a:gd name="T56" fmla="*/ 2147483647 w 138"/>
                <a:gd name="T57" fmla="*/ 2147483647 h 130"/>
                <a:gd name="T58" fmla="*/ 2147483647 w 138"/>
                <a:gd name="T59" fmla="*/ 2147483647 h 130"/>
                <a:gd name="T60" fmla="*/ 2147483647 w 138"/>
                <a:gd name="T61" fmla="*/ 2147483647 h 130"/>
                <a:gd name="T62" fmla="*/ 2147483647 w 138"/>
                <a:gd name="T63" fmla="*/ 2147483647 h 130"/>
                <a:gd name="T64" fmla="*/ 0 w 138"/>
                <a:gd name="T65" fmla="*/ 2147483647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0"/>
                <a:gd name="T101" fmla="*/ 138 w 138"/>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2540" cap="rnd">
              <a:solidFill>
                <a:srgbClr val="FFFFFF"/>
              </a:solidFill>
              <a:round/>
              <a:headEnd/>
              <a:tailEnd/>
            </a:ln>
          </p:spPr>
          <p:txBody>
            <a:bodyPr/>
            <a:lstStyle/>
            <a:p>
              <a:endParaRPr lang="de-CH"/>
            </a:p>
          </p:txBody>
        </p:sp>
        <p:sp>
          <p:nvSpPr>
            <p:cNvPr id="156" name="Freeform 160"/>
            <p:cNvSpPr>
              <a:spLocks/>
            </p:cNvSpPr>
            <p:nvPr/>
          </p:nvSpPr>
          <p:spPr bwMode="gray">
            <a:xfrm>
              <a:off x="7639050" y="3094038"/>
              <a:ext cx="150813" cy="136525"/>
            </a:xfrm>
            <a:custGeom>
              <a:avLst/>
              <a:gdLst>
                <a:gd name="T0" fmla="*/ 0 w 82"/>
                <a:gd name="T1" fmla="*/ 2147483647 h 74"/>
                <a:gd name="T2" fmla="*/ 0 w 82"/>
                <a:gd name="T3" fmla="*/ 2147483647 h 74"/>
                <a:gd name="T4" fmla="*/ 2147483647 w 82"/>
                <a:gd name="T5" fmla="*/ 2147483647 h 74"/>
                <a:gd name="T6" fmla="*/ 2147483647 w 82"/>
                <a:gd name="T7" fmla="*/ 2147483647 h 74"/>
                <a:gd name="T8" fmla="*/ 2147483647 w 82"/>
                <a:gd name="T9" fmla="*/ 2147483647 h 74"/>
                <a:gd name="T10" fmla="*/ 2147483647 w 82"/>
                <a:gd name="T11" fmla="*/ 2147483647 h 74"/>
                <a:gd name="T12" fmla="*/ 2147483647 w 82"/>
                <a:gd name="T13" fmla="*/ 2147483647 h 74"/>
                <a:gd name="T14" fmla="*/ 2147483647 w 82"/>
                <a:gd name="T15" fmla="*/ 2147483647 h 74"/>
                <a:gd name="T16" fmla="*/ 2147483647 w 82"/>
                <a:gd name="T17" fmla="*/ 2147483647 h 74"/>
                <a:gd name="T18" fmla="*/ 2147483647 w 82"/>
                <a:gd name="T19" fmla="*/ 2147483647 h 74"/>
                <a:gd name="T20" fmla="*/ 2147483647 w 82"/>
                <a:gd name="T21" fmla="*/ 2147483647 h 74"/>
                <a:gd name="T22" fmla="*/ 2147483647 w 82"/>
                <a:gd name="T23" fmla="*/ 2147483647 h 74"/>
                <a:gd name="T24" fmla="*/ 2147483647 w 82"/>
                <a:gd name="T25" fmla="*/ 2147483647 h 74"/>
                <a:gd name="T26" fmla="*/ 2147483647 w 82"/>
                <a:gd name="T27" fmla="*/ 2147483647 h 74"/>
                <a:gd name="T28" fmla="*/ 2147483647 w 82"/>
                <a:gd name="T29" fmla="*/ 2147483647 h 74"/>
                <a:gd name="T30" fmla="*/ 2147483647 w 82"/>
                <a:gd name="T31" fmla="*/ 0 h 74"/>
                <a:gd name="T32" fmla="*/ 2147483647 w 82"/>
                <a:gd name="T33" fmla="*/ 2147483647 h 74"/>
                <a:gd name="T34" fmla="*/ 2147483647 w 82"/>
                <a:gd name="T35" fmla="*/ 2147483647 h 74"/>
                <a:gd name="T36" fmla="*/ 2147483647 w 82"/>
                <a:gd name="T37" fmla="*/ 2147483647 h 74"/>
                <a:gd name="T38" fmla="*/ 2147483647 w 82"/>
                <a:gd name="T39" fmla="*/ 2147483647 h 74"/>
                <a:gd name="T40" fmla="*/ 2147483647 w 82"/>
                <a:gd name="T41" fmla="*/ 2147483647 h 74"/>
                <a:gd name="T42" fmla="*/ 0 w 82"/>
                <a:gd name="T43" fmla="*/ 2147483647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74"/>
                <a:gd name="T68" fmla="*/ 82 w 82"/>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2540" cap="rnd">
              <a:solidFill>
                <a:srgbClr val="FFFFFF"/>
              </a:solidFill>
              <a:round/>
              <a:headEnd/>
              <a:tailEnd/>
            </a:ln>
          </p:spPr>
          <p:txBody>
            <a:bodyPr/>
            <a:lstStyle/>
            <a:p>
              <a:endParaRPr lang="de-CH"/>
            </a:p>
          </p:txBody>
        </p:sp>
        <p:sp>
          <p:nvSpPr>
            <p:cNvPr id="157" name="Freeform 161"/>
            <p:cNvSpPr>
              <a:spLocks/>
            </p:cNvSpPr>
            <p:nvPr/>
          </p:nvSpPr>
          <p:spPr bwMode="gray">
            <a:xfrm>
              <a:off x="7997825" y="2914650"/>
              <a:ext cx="33338" cy="31750"/>
            </a:xfrm>
            <a:custGeom>
              <a:avLst/>
              <a:gdLst>
                <a:gd name="T0" fmla="*/ 0 w 18"/>
                <a:gd name="T1" fmla="*/ 2147483647 h 17"/>
                <a:gd name="T2" fmla="*/ 0 w 18"/>
                <a:gd name="T3" fmla="*/ 2147483647 h 17"/>
                <a:gd name="T4" fmla="*/ 2147483647 w 18"/>
                <a:gd name="T5" fmla="*/ 2147483647 h 17"/>
                <a:gd name="T6" fmla="*/ 2147483647 w 18"/>
                <a:gd name="T7" fmla="*/ 0 h 17"/>
                <a:gd name="T8" fmla="*/ 0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2540" cap="rnd">
              <a:solidFill>
                <a:srgbClr val="FFFFFF"/>
              </a:solidFill>
              <a:round/>
              <a:headEnd/>
              <a:tailEnd/>
            </a:ln>
          </p:spPr>
          <p:txBody>
            <a:bodyPr/>
            <a:lstStyle/>
            <a:p>
              <a:endParaRPr lang="de-CH"/>
            </a:p>
          </p:txBody>
        </p:sp>
        <p:sp>
          <p:nvSpPr>
            <p:cNvPr id="158" name="Freeform 162"/>
            <p:cNvSpPr>
              <a:spLocks/>
            </p:cNvSpPr>
            <p:nvPr/>
          </p:nvSpPr>
          <p:spPr bwMode="gray">
            <a:xfrm>
              <a:off x="7997825" y="2914650"/>
              <a:ext cx="33338" cy="31750"/>
            </a:xfrm>
            <a:custGeom>
              <a:avLst/>
              <a:gdLst>
                <a:gd name="T0" fmla="*/ 0 w 18"/>
                <a:gd name="T1" fmla="*/ 2147483647 h 17"/>
                <a:gd name="T2" fmla="*/ 0 w 18"/>
                <a:gd name="T3" fmla="*/ 2147483647 h 17"/>
                <a:gd name="T4" fmla="*/ 2147483647 w 18"/>
                <a:gd name="T5" fmla="*/ 2147483647 h 17"/>
                <a:gd name="T6" fmla="*/ 2147483647 w 18"/>
                <a:gd name="T7" fmla="*/ 0 h 17"/>
                <a:gd name="T8" fmla="*/ 0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159" name="Freeform 163"/>
            <p:cNvSpPr>
              <a:spLocks/>
            </p:cNvSpPr>
            <p:nvPr/>
          </p:nvSpPr>
          <p:spPr bwMode="gray">
            <a:xfrm>
              <a:off x="8193088" y="2571750"/>
              <a:ext cx="31750" cy="31750"/>
            </a:xfrm>
            <a:custGeom>
              <a:avLst/>
              <a:gdLst>
                <a:gd name="T0" fmla="*/ 0 w 17"/>
                <a:gd name="T1" fmla="*/ 2147483647 h 17"/>
                <a:gd name="T2" fmla="*/ 2147483647 w 17"/>
                <a:gd name="T3" fmla="*/ 2147483647 h 17"/>
                <a:gd name="T4" fmla="*/ 2147483647 w 17"/>
                <a:gd name="T5" fmla="*/ 0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2540" cap="rnd">
              <a:solidFill>
                <a:srgbClr val="FFFFFF"/>
              </a:solidFill>
              <a:round/>
              <a:headEnd/>
              <a:tailEnd/>
            </a:ln>
          </p:spPr>
          <p:txBody>
            <a:bodyPr/>
            <a:lstStyle/>
            <a:p>
              <a:endParaRPr lang="de-CH"/>
            </a:p>
          </p:txBody>
        </p:sp>
        <p:sp>
          <p:nvSpPr>
            <p:cNvPr id="160" name="Freeform 164"/>
            <p:cNvSpPr>
              <a:spLocks/>
            </p:cNvSpPr>
            <p:nvPr/>
          </p:nvSpPr>
          <p:spPr bwMode="gray">
            <a:xfrm>
              <a:off x="8193088" y="2571750"/>
              <a:ext cx="31750" cy="31750"/>
            </a:xfrm>
            <a:custGeom>
              <a:avLst/>
              <a:gdLst>
                <a:gd name="T0" fmla="*/ 0 w 17"/>
                <a:gd name="T1" fmla="*/ 2147483647 h 17"/>
                <a:gd name="T2" fmla="*/ 2147483647 w 17"/>
                <a:gd name="T3" fmla="*/ 2147483647 h 17"/>
                <a:gd name="T4" fmla="*/ 2147483647 w 17"/>
                <a:gd name="T5" fmla="*/ 0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61" name="Freeform 165"/>
            <p:cNvSpPr>
              <a:spLocks/>
            </p:cNvSpPr>
            <p:nvPr/>
          </p:nvSpPr>
          <p:spPr bwMode="gray">
            <a:xfrm>
              <a:off x="7685088" y="2779713"/>
              <a:ext cx="61912" cy="315912"/>
            </a:xfrm>
            <a:custGeom>
              <a:avLst/>
              <a:gdLst>
                <a:gd name="T0" fmla="*/ 0 w 34"/>
                <a:gd name="T1" fmla="*/ 2147483647 h 172"/>
                <a:gd name="T2" fmla="*/ 0 w 34"/>
                <a:gd name="T3" fmla="*/ 2147483647 h 172"/>
                <a:gd name="T4" fmla="*/ 2147483647 w 34"/>
                <a:gd name="T5" fmla="*/ 2147483647 h 172"/>
                <a:gd name="T6" fmla="*/ 0 w 34"/>
                <a:gd name="T7" fmla="*/ 2147483647 h 172"/>
                <a:gd name="T8" fmla="*/ 2147483647 w 34"/>
                <a:gd name="T9" fmla="*/ 2147483647 h 172"/>
                <a:gd name="T10" fmla="*/ 0 w 34"/>
                <a:gd name="T11" fmla="*/ 2147483647 h 172"/>
                <a:gd name="T12" fmla="*/ 2147483647 w 34"/>
                <a:gd name="T13" fmla="*/ 2147483647 h 172"/>
                <a:gd name="T14" fmla="*/ 2147483647 w 34"/>
                <a:gd name="T15" fmla="*/ 2147483647 h 172"/>
                <a:gd name="T16" fmla="*/ 2147483647 w 34"/>
                <a:gd name="T17" fmla="*/ 2147483647 h 172"/>
                <a:gd name="T18" fmla="*/ 2147483647 w 34"/>
                <a:gd name="T19" fmla="*/ 2147483647 h 172"/>
                <a:gd name="T20" fmla="*/ 2147483647 w 34"/>
                <a:gd name="T21" fmla="*/ 2147483647 h 172"/>
                <a:gd name="T22" fmla="*/ 2147483647 w 34"/>
                <a:gd name="T23" fmla="*/ 2147483647 h 172"/>
                <a:gd name="T24" fmla="*/ 2147483647 w 34"/>
                <a:gd name="T25" fmla="*/ 2147483647 h 172"/>
                <a:gd name="T26" fmla="*/ 2147483647 w 34"/>
                <a:gd name="T27" fmla="*/ 2147483647 h 172"/>
                <a:gd name="T28" fmla="*/ 2147483647 w 34"/>
                <a:gd name="T29" fmla="*/ 2147483647 h 172"/>
                <a:gd name="T30" fmla="*/ 2147483647 w 34"/>
                <a:gd name="T31" fmla="*/ 2147483647 h 172"/>
                <a:gd name="T32" fmla="*/ 2147483647 w 34"/>
                <a:gd name="T33" fmla="*/ 0 h 172"/>
                <a:gd name="T34" fmla="*/ 2147483647 w 34"/>
                <a:gd name="T35" fmla="*/ 0 h 172"/>
                <a:gd name="T36" fmla="*/ 2147483647 w 34"/>
                <a:gd name="T37" fmla="*/ 2147483647 h 172"/>
                <a:gd name="T38" fmla="*/ 0 w 34"/>
                <a:gd name="T39" fmla="*/ 2147483647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172"/>
                <a:gd name="T62" fmla="*/ 34 w 34"/>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2540" cap="rnd">
              <a:solidFill>
                <a:srgbClr val="FFFFFF"/>
              </a:solidFill>
              <a:round/>
              <a:headEnd/>
              <a:tailEnd/>
            </a:ln>
          </p:spPr>
          <p:txBody>
            <a:bodyPr/>
            <a:lstStyle/>
            <a:p>
              <a:endParaRPr lang="de-CH"/>
            </a:p>
          </p:txBody>
        </p:sp>
        <p:sp>
          <p:nvSpPr>
            <p:cNvPr id="162" name="Freeform 166"/>
            <p:cNvSpPr>
              <a:spLocks/>
            </p:cNvSpPr>
            <p:nvPr/>
          </p:nvSpPr>
          <p:spPr bwMode="gray">
            <a:xfrm>
              <a:off x="7656513" y="1673225"/>
              <a:ext cx="76200" cy="65088"/>
            </a:xfrm>
            <a:custGeom>
              <a:avLst/>
              <a:gdLst>
                <a:gd name="T0" fmla="*/ 0 w 42"/>
                <a:gd name="T1" fmla="*/ 2147483647 h 35"/>
                <a:gd name="T2" fmla="*/ 2147483647 w 42"/>
                <a:gd name="T3" fmla="*/ 2147483647 h 35"/>
                <a:gd name="T4" fmla="*/ 2147483647 w 42"/>
                <a:gd name="T5" fmla="*/ 2147483647 h 35"/>
                <a:gd name="T6" fmla="*/ 2147483647 w 42"/>
                <a:gd name="T7" fmla="*/ 2147483647 h 35"/>
                <a:gd name="T8" fmla="*/ 2147483647 w 42"/>
                <a:gd name="T9" fmla="*/ 0 h 35"/>
                <a:gd name="T10" fmla="*/ 2147483647 w 42"/>
                <a:gd name="T11" fmla="*/ 0 h 35"/>
                <a:gd name="T12" fmla="*/ 0 w 42"/>
                <a:gd name="T13" fmla="*/ 2147483647 h 35"/>
                <a:gd name="T14" fmla="*/ 0 60000 65536"/>
                <a:gd name="T15" fmla="*/ 0 60000 65536"/>
                <a:gd name="T16" fmla="*/ 0 60000 65536"/>
                <a:gd name="T17" fmla="*/ 0 60000 65536"/>
                <a:gd name="T18" fmla="*/ 0 60000 65536"/>
                <a:gd name="T19" fmla="*/ 0 60000 65536"/>
                <a:gd name="T20" fmla="*/ 0 60000 65536"/>
                <a:gd name="T21" fmla="*/ 0 w 42"/>
                <a:gd name="T22" fmla="*/ 0 h 35"/>
                <a:gd name="T23" fmla="*/ 42 w 4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35">
                  <a:moveTo>
                    <a:pt x="0" y="17"/>
                  </a:moveTo>
                  <a:lnTo>
                    <a:pt x="16" y="24"/>
                  </a:lnTo>
                  <a:lnTo>
                    <a:pt x="41" y="34"/>
                  </a:lnTo>
                  <a:lnTo>
                    <a:pt x="41" y="17"/>
                  </a:lnTo>
                  <a:lnTo>
                    <a:pt x="24" y="0"/>
                  </a:lnTo>
                  <a:lnTo>
                    <a:pt x="9" y="0"/>
                  </a:lnTo>
                  <a:lnTo>
                    <a:pt x="0" y="17"/>
                  </a:lnTo>
                </a:path>
              </a:pathLst>
            </a:custGeom>
            <a:grpFill/>
            <a:ln w="2540" cap="rnd">
              <a:solidFill>
                <a:srgbClr val="FFFFFF"/>
              </a:solidFill>
              <a:round/>
              <a:headEnd/>
              <a:tailEnd/>
            </a:ln>
          </p:spPr>
          <p:txBody>
            <a:bodyPr/>
            <a:lstStyle/>
            <a:p>
              <a:endParaRPr lang="de-CH"/>
            </a:p>
          </p:txBody>
        </p:sp>
        <p:sp>
          <p:nvSpPr>
            <p:cNvPr id="163" name="Freeform 167"/>
            <p:cNvSpPr>
              <a:spLocks/>
            </p:cNvSpPr>
            <p:nvPr/>
          </p:nvSpPr>
          <p:spPr bwMode="gray">
            <a:xfrm>
              <a:off x="5484813" y="1989138"/>
              <a:ext cx="44450" cy="61912"/>
            </a:xfrm>
            <a:custGeom>
              <a:avLst/>
              <a:gdLst>
                <a:gd name="T0" fmla="*/ 0 w 25"/>
                <a:gd name="T1" fmla="*/ 2147483647 h 34"/>
                <a:gd name="T2" fmla="*/ 2147483647 w 25"/>
                <a:gd name="T3" fmla="*/ 2147483647 h 34"/>
                <a:gd name="T4" fmla="*/ 2147483647 w 25"/>
                <a:gd name="T5" fmla="*/ 2147483647 h 34"/>
                <a:gd name="T6" fmla="*/ 2147483647 w 25"/>
                <a:gd name="T7" fmla="*/ 0 h 34"/>
                <a:gd name="T8" fmla="*/ 0 w 25"/>
                <a:gd name="T9" fmla="*/ 2147483647 h 34"/>
                <a:gd name="T10" fmla="*/ 0 w 25"/>
                <a:gd name="T11" fmla="*/ 2147483647 h 34"/>
                <a:gd name="T12" fmla="*/ 0 60000 65536"/>
                <a:gd name="T13" fmla="*/ 0 60000 65536"/>
                <a:gd name="T14" fmla="*/ 0 60000 65536"/>
                <a:gd name="T15" fmla="*/ 0 60000 65536"/>
                <a:gd name="T16" fmla="*/ 0 60000 65536"/>
                <a:gd name="T17" fmla="*/ 0 60000 65536"/>
                <a:gd name="T18" fmla="*/ 0 w 25"/>
                <a:gd name="T19" fmla="*/ 0 h 34"/>
                <a:gd name="T20" fmla="*/ 25 w 25"/>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 h="34">
                  <a:moveTo>
                    <a:pt x="0" y="33"/>
                  </a:moveTo>
                  <a:lnTo>
                    <a:pt x="17" y="24"/>
                  </a:lnTo>
                  <a:lnTo>
                    <a:pt x="24" y="15"/>
                  </a:lnTo>
                  <a:lnTo>
                    <a:pt x="9" y="0"/>
                  </a:lnTo>
                  <a:lnTo>
                    <a:pt x="0" y="15"/>
                  </a:lnTo>
                  <a:lnTo>
                    <a:pt x="0" y="33"/>
                  </a:lnTo>
                </a:path>
              </a:pathLst>
            </a:custGeom>
            <a:grpFill/>
            <a:ln w="2540" cap="rnd">
              <a:solidFill>
                <a:srgbClr val="FFFFFF"/>
              </a:solidFill>
              <a:round/>
              <a:headEnd/>
              <a:tailEnd/>
            </a:ln>
          </p:spPr>
          <p:txBody>
            <a:bodyPr/>
            <a:lstStyle/>
            <a:p>
              <a:endParaRPr lang="de-CH"/>
            </a:p>
          </p:txBody>
        </p:sp>
        <p:sp>
          <p:nvSpPr>
            <p:cNvPr id="164" name="Freeform 168"/>
            <p:cNvSpPr>
              <a:spLocks/>
            </p:cNvSpPr>
            <p:nvPr/>
          </p:nvSpPr>
          <p:spPr bwMode="gray">
            <a:xfrm>
              <a:off x="4168775" y="2600325"/>
              <a:ext cx="31750" cy="49213"/>
            </a:xfrm>
            <a:custGeom>
              <a:avLst/>
              <a:gdLst>
                <a:gd name="T0" fmla="*/ 0 w 17"/>
                <a:gd name="T1" fmla="*/ 2147483647 h 26"/>
                <a:gd name="T2" fmla="*/ 2147483647 w 17"/>
                <a:gd name="T3" fmla="*/ 2147483647 h 26"/>
                <a:gd name="T4" fmla="*/ 2147483647 w 17"/>
                <a:gd name="T5" fmla="*/ 0 h 26"/>
                <a:gd name="T6" fmla="*/ 0 w 17"/>
                <a:gd name="T7" fmla="*/ 2147483647 h 26"/>
                <a:gd name="T8" fmla="*/ 0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2540" cap="rnd">
              <a:solidFill>
                <a:srgbClr val="FFFFFF"/>
              </a:solidFill>
              <a:round/>
              <a:headEnd/>
              <a:tailEnd/>
            </a:ln>
          </p:spPr>
          <p:txBody>
            <a:bodyPr/>
            <a:lstStyle/>
            <a:p>
              <a:endParaRPr lang="de-CH"/>
            </a:p>
          </p:txBody>
        </p:sp>
        <p:sp>
          <p:nvSpPr>
            <p:cNvPr id="165" name="Freeform 169"/>
            <p:cNvSpPr>
              <a:spLocks/>
            </p:cNvSpPr>
            <p:nvPr/>
          </p:nvSpPr>
          <p:spPr bwMode="gray">
            <a:xfrm>
              <a:off x="4168775" y="2600325"/>
              <a:ext cx="31750" cy="49213"/>
            </a:xfrm>
            <a:custGeom>
              <a:avLst/>
              <a:gdLst>
                <a:gd name="T0" fmla="*/ 0 w 17"/>
                <a:gd name="T1" fmla="*/ 2147483647 h 26"/>
                <a:gd name="T2" fmla="*/ 2147483647 w 17"/>
                <a:gd name="T3" fmla="*/ 2147483647 h 26"/>
                <a:gd name="T4" fmla="*/ 2147483647 w 17"/>
                <a:gd name="T5" fmla="*/ 0 h 26"/>
                <a:gd name="T6" fmla="*/ 0 w 17"/>
                <a:gd name="T7" fmla="*/ 2147483647 h 26"/>
                <a:gd name="T8" fmla="*/ 0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2540" cap="rnd">
              <a:solidFill>
                <a:srgbClr val="FFFFFF"/>
              </a:solidFill>
              <a:round/>
              <a:headEnd type="none" w="sm" len="sm"/>
              <a:tailEnd type="none" w="sm" len="sm"/>
            </a:ln>
          </p:spPr>
          <p:txBody>
            <a:bodyPr/>
            <a:lstStyle/>
            <a:p>
              <a:endParaRPr lang="de-CH"/>
            </a:p>
          </p:txBody>
        </p:sp>
        <p:sp>
          <p:nvSpPr>
            <p:cNvPr id="166" name="Freeform 170"/>
            <p:cNvSpPr>
              <a:spLocks/>
            </p:cNvSpPr>
            <p:nvPr/>
          </p:nvSpPr>
          <p:spPr bwMode="gray">
            <a:xfrm>
              <a:off x="4570413" y="2720975"/>
              <a:ext cx="31750" cy="31750"/>
            </a:xfrm>
            <a:custGeom>
              <a:avLst/>
              <a:gdLst>
                <a:gd name="T0" fmla="*/ 0 w 17"/>
                <a:gd name="T1" fmla="*/ 2147483647 h 17"/>
                <a:gd name="T2" fmla="*/ 0 w 17"/>
                <a:gd name="T3" fmla="*/ 2147483647 h 17"/>
                <a:gd name="T4" fmla="*/ 2147483647 w 17"/>
                <a:gd name="T5" fmla="*/ 2147483647 h 17"/>
                <a:gd name="T6" fmla="*/ 2147483647 w 17"/>
                <a:gd name="T7" fmla="*/ 2147483647 h 17"/>
                <a:gd name="T8" fmla="*/ 2147483647 w 17"/>
                <a:gd name="T9" fmla="*/ 0 h 17"/>
                <a:gd name="T10" fmla="*/ 0 w 17"/>
                <a:gd name="T11" fmla="*/ 2147483647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9"/>
                  </a:moveTo>
                  <a:lnTo>
                    <a:pt x="0" y="16"/>
                  </a:lnTo>
                  <a:lnTo>
                    <a:pt x="16" y="16"/>
                  </a:lnTo>
                  <a:lnTo>
                    <a:pt x="16" y="9"/>
                  </a:lnTo>
                  <a:lnTo>
                    <a:pt x="16" y="0"/>
                  </a:lnTo>
                  <a:lnTo>
                    <a:pt x="0" y="9"/>
                  </a:lnTo>
                </a:path>
              </a:pathLst>
            </a:custGeom>
            <a:grpFill/>
            <a:ln w="2540" cap="rnd">
              <a:solidFill>
                <a:srgbClr val="FFFFFF"/>
              </a:solidFill>
              <a:round/>
              <a:headEnd/>
              <a:tailEnd/>
            </a:ln>
          </p:spPr>
          <p:txBody>
            <a:bodyPr/>
            <a:lstStyle/>
            <a:p>
              <a:endParaRPr lang="de-CH"/>
            </a:p>
          </p:txBody>
        </p:sp>
        <p:sp>
          <p:nvSpPr>
            <p:cNvPr id="167" name="Freeform 171"/>
            <p:cNvSpPr>
              <a:spLocks/>
            </p:cNvSpPr>
            <p:nvPr/>
          </p:nvSpPr>
          <p:spPr bwMode="gray">
            <a:xfrm>
              <a:off x="4600575" y="2705100"/>
              <a:ext cx="36513" cy="34925"/>
            </a:xfrm>
            <a:custGeom>
              <a:avLst/>
              <a:gdLst>
                <a:gd name="T0" fmla="*/ 0 w 19"/>
                <a:gd name="T1" fmla="*/ 2147483647 h 19"/>
                <a:gd name="T2" fmla="*/ 0 w 19"/>
                <a:gd name="T3" fmla="*/ 2147483647 h 19"/>
                <a:gd name="T4" fmla="*/ 2147483647 w 19"/>
                <a:gd name="T5" fmla="*/ 2147483647 h 19"/>
                <a:gd name="T6" fmla="*/ 2147483647 w 19"/>
                <a:gd name="T7" fmla="*/ 2147483647 h 19"/>
                <a:gd name="T8" fmla="*/ 2147483647 w 19"/>
                <a:gd name="T9" fmla="*/ 0 h 19"/>
                <a:gd name="T10" fmla="*/ 0 w 19"/>
                <a:gd name="T11" fmla="*/ 2147483647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18"/>
                  </a:lnTo>
                  <a:lnTo>
                    <a:pt x="18" y="18"/>
                  </a:lnTo>
                  <a:lnTo>
                    <a:pt x="18" y="9"/>
                  </a:lnTo>
                  <a:lnTo>
                    <a:pt x="18" y="0"/>
                  </a:lnTo>
                  <a:lnTo>
                    <a:pt x="0" y="9"/>
                  </a:lnTo>
                </a:path>
              </a:pathLst>
            </a:custGeom>
            <a:grpFill/>
            <a:ln w="2540" cap="rnd">
              <a:solidFill>
                <a:srgbClr val="FFFFFF"/>
              </a:solidFill>
              <a:round/>
              <a:headEnd/>
              <a:tailEnd/>
            </a:ln>
          </p:spPr>
          <p:txBody>
            <a:bodyPr/>
            <a:lstStyle/>
            <a:p>
              <a:endParaRPr lang="de-CH"/>
            </a:p>
          </p:txBody>
        </p:sp>
        <p:sp>
          <p:nvSpPr>
            <p:cNvPr id="168" name="Freeform 172"/>
            <p:cNvSpPr>
              <a:spLocks/>
            </p:cNvSpPr>
            <p:nvPr/>
          </p:nvSpPr>
          <p:spPr bwMode="gray">
            <a:xfrm>
              <a:off x="4600575" y="2751138"/>
              <a:ext cx="36513" cy="30162"/>
            </a:xfrm>
            <a:custGeom>
              <a:avLst/>
              <a:gdLst>
                <a:gd name="T0" fmla="*/ 0 w 19"/>
                <a:gd name="T1" fmla="*/ 0 h 17"/>
                <a:gd name="T2" fmla="*/ 0 w 19"/>
                <a:gd name="T3" fmla="*/ 2147483647 h 17"/>
                <a:gd name="T4" fmla="*/ 2147483647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0"/>
                  </a:moveTo>
                  <a:lnTo>
                    <a:pt x="0" y="16"/>
                  </a:lnTo>
                  <a:lnTo>
                    <a:pt x="18" y="0"/>
                  </a:lnTo>
                  <a:lnTo>
                    <a:pt x="0" y="0"/>
                  </a:lnTo>
                </a:path>
              </a:pathLst>
            </a:custGeom>
            <a:grpFill/>
            <a:ln w="2540" cap="rnd">
              <a:solidFill>
                <a:srgbClr val="FFFFFF"/>
              </a:solidFill>
              <a:round/>
              <a:headEnd/>
              <a:tailEnd/>
            </a:ln>
          </p:spPr>
          <p:txBody>
            <a:bodyPr/>
            <a:lstStyle/>
            <a:p>
              <a:endParaRPr lang="de-CH"/>
            </a:p>
          </p:txBody>
        </p:sp>
        <p:sp>
          <p:nvSpPr>
            <p:cNvPr id="169" name="Freeform 173"/>
            <p:cNvSpPr>
              <a:spLocks/>
            </p:cNvSpPr>
            <p:nvPr/>
          </p:nvSpPr>
          <p:spPr bwMode="gray">
            <a:xfrm>
              <a:off x="4183063" y="2600325"/>
              <a:ext cx="196850" cy="346075"/>
            </a:xfrm>
            <a:custGeom>
              <a:avLst/>
              <a:gdLst>
                <a:gd name="T0" fmla="*/ 2147483647 w 107"/>
                <a:gd name="T1" fmla="*/ 2147483647 h 188"/>
                <a:gd name="T2" fmla="*/ 2147483647 w 107"/>
                <a:gd name="T3" fmla="*/ 2147483647 h 188"/>
                <a:gd name="T4" fmla="*/ 2147483647 w 107"/>
                <a:gd name="T5" fmla="*/ 2147483647 h 188"/>
                <a:gd name="T6" fmla="*/ 2147483647 w 107"/>
                <a:gd name="T7" fmla="*/ 2147483647 h 188"/>
                <a:gd name="T8" fmla="*/ 2147483647 w 107"/>
                <a:gd name="T9" fmla="*/ 2147483647 h 188"/>
                <a:gd name="T10" fmla="*/ 2147483647 w 107"/>
                <a:gd name="T11" fmla="*/ 2147483647 h 188"/>
                <a:gd name="T12" fmla="*/ 2147483647 w 107"/>
                <a:gd name="T13" fmla="*/ 2147483647 h 188"/>
                <a:gd name="T14" fmla="*/ 2147483647 w 107"/>
                <a:gd name="T15" fmla="*/ 2147483647 h 188"/>
                <a:gd name="T16" fmla="*/ 2147483647 w 107"/>
                <a:gd name="T17" fmla="*/ 2147483647 h 188"/>
                <a:gd name="T18" fmla="*/ 2147483647 w 107"/>
                <a:gd name="T19" fmla="*/ 2147483647 h 188"/>
                <a:gd name="T20" fmla="*/ 2147483647 w 107"/>
                <a:gd name="T21" fmla="*/ 2147483647 h 188"/>
                <a:gd name="T22" fmla="*/ 2147483647 w 107"/>
                <a:gd name="T23" fmla="*/ 2147483647 h 188"/>
                <a:gd name="T24" fmla="*/ 2147483647 w 107"/>
                <a:gd name="T25" fmla="*/ 2147483647 h 188"/>
                <a:gd name="T26" fmla="*/ 2147483647 w 107"/>
                <a:gd name="T27" fmla="*/ 2147483647 h 188"/>
                <a:gd name="T28" fmla="*/ 2147483647 w 107"/>
                <a:gd name="T29" fmla="*/ 2147483647 h 188"/>
                <a:gd name="T30" fmla="*/ 2147483647 w 107"/>
                <a:gd name="T31" fmla="*/ 2147483647 h 188"/>
                <a:gd name="T32" fmla="*/ 2147483647 w 107"/>
                <a:gd name="T33" fmla="*/ 2147483647 h 188"/>
                <a:gd name="T34" fmla="*/ 2147483647 w 107"/>
                <a:gd name="T35" fmla="*/ 2147483647 h 188"/>
                <a:gd name="T36" fmla="*/ 2147483647 w 107"/>
                <a:gd name="T37" fmla="*/ 2147483647 h 188"/>
                <a:gd name="T38" fmla="*/ 2147483647 w 107"/>
                <a:gd name="T39" fmla="*/ 2147483647 h 188"/>
                <a:gd name="T40" fmla="*/ 2147483647 w 107"/>
                <a:gd name="T41" fmla="*/ 2147483647 h 188"/>
                <a:gd name="T42" fmla="*/ 2147483647 w 107"/>
                <a:gd name="T43" fmla="*/ 2147483647 h 188"/>
                <a:gd name="T44" fmla="*/ 2147483647 w 107"/>
                <a:gd name="T45" fmla="*/ 2147483647 h 188"/>
                <a:gd name="T46" fmla="*/ 2147483647 w 107"/>
                <a:gd name="T47" fmla="*/ 2147483647 h 188"/>
                <a:gd name="T48" fmla="*/ 2147483647 w 107"/>
                <a:gd name="T49" fmla="*/ 0 h 188"/>
                <a:gd name="T50" fmla="*/ 2147483647 w 107"/>
                <a:gd name="T51" fmla="*/ 0 h 188"/>
                <a:gd name="T52" fmla="*/ 2147483647 w 107"/>
                <a:gd name="T53" fmla="*/ 0 h 188"/>
                <a:gd name="T54" fmla="*/ 2147483647 w 107"/>
                <a:gd name="T55" fmla="*/ 2147483647 h 188"/>
                <a:gd name="T56" fmla="*/ 0 w 107"/>
                <a:gd name="T57" fmla="*/ 2147483647 h 188"/>
                <a:gd name="T58" fmla="*/ 2147483647 w 107"/>
                <a:gd name="T59" fmla="*/ 2147483647 h 188"/>
                <a:gd name="T60" fmla="*/ 2147483647 w 107"/>
                <a:gd name="T61" fmla="*/ 2147483647 h 188"/>
                <a:gd name="T62" fmla="*/ 2147483647 w 107"/>
                <a:gd name="T63" fmla="*/ 2147483647 h 188"/>
                <a:gd name="T64" fmla="*/ 2147483647 w 107"/>
                <a:gd name="T65" fmla="*/ 2147483647 h 188"/>
                <a:gd name="T66" fmla="*/ 2147483647 w 107"/>
                <a:gd name="T67" fmla="*/ 2147483647 h 188"/>
                <a:gd name="T68" fmla="*/ 2147483647 w 107"/>
                <a:gd name="T69" fmla="*/ 2147483647 h 188"/>
                <a:gd name="T70" fmla="*/ 2147483647 w 107"/>
                <a:gd name="T71" fmla="*/ 2147483647 h 188"/>
                <a:gd name="T72" fmla="*/ 2147483647 w 107"/>
                <a:gd name="T73" fmla="*/ 2147483647 h 188"/>
                <a:gd name="T74" fmla="*/ 2147483647 w 107"/>
                <a:gd name="T75" fmla="*/ 2147483647 h 188"/>
                <a:gd name="T76" fmla="*/ 2147483647 w 107"/>
                <a:gd name="T77" fmla="*/ 2147483647 h 188"/>
                <a:gd name="T78" fmla="*/ 2147483647 w 107"/>
                <a:gd name="T79" fmla="*/ 2147483647 h 188"/>
                <a:gd name="T80" fmla="*/ 2147483647 w 107"/>
                <a:gd name="T81" fmla="*/ 2147483647 h 188"/>
                <a:gd name="T82" fmla="*/ 2147483647 w 107"/>
                <a:gd name="T83" fmla="*/ 2147483647 h 188"/>
                <a:gd name="T84" fmla="*/ 2147483647 w 107"/>
                <a:gd name="T85" fmla="*/ 2147483647 h 188"/>
                <a:gd name="T86" fmla="*/ 2147483647 w 107"/>
                <a:gd name="T87" fmla="*/ 2147483647 h 188"/>
                <a:gd name="T88" fmla="*/ 2147483647 w 107"/>
                <a:gd name="T89" fmla="*/ 2147483647 h 188"/>
                <a:gd name="T90" fmla="*/ 2147483647 w 107"/>
                <a:gd name="T91" fmla="*/ 2147483647 h 188"/>
                <a:gd name="T92" fmla="*/ 2147483647 w 107"/>
                <a:gd name="T93" fmla="*/ 2147483647 h 188"/>
                <a:gd name="T94" fmla="*/ 2147483647 w 107"/>
                <a:gd name="T95" fmla="*/ 2147483647 h 188"/>
                <a:gd name="T96" fmla="*/ 2147483647 w 107"/>
                <a:gd name="T97" fmla="*/ 2147483647 h 188"/>
                <a:gd name="T98" fmla="*/ 2147483647 w 107"/>
                <a:gd name="T99" fmla="*/ 2147483647 h 188"/>
                <a:gd name="T100" fmla="*/ 2147483647 w 107"/>
                <a:gd name="T101" fmla="*/ 2147483647 h 188"/>
                <a:gd name="T102" fmla="*/ 2147483647 w 107"/>
                <a:gd name="T103" fmla="*/ 2147483647 h 188"/>
                <a:gd name="T104" fmla="*/ 2147483647 w 107"/>
                <a:gd name="T105" fmla="*/ 2147483647 h 188"/>
                <a:gd name="T106" fmla="*/ 2147483647 w 107"/>
                <a:gd name="T107" fmla="*/ 2147483647 h 188"/>
                <a:gd name="T108" fmla="*/ 2147483647 w 107"/>
                <a:gd name="T109" fmla="*/ 2147483647 h 188"/>
                <a:gd name="T110" fmla="*/ 2147483647 w 107"/>
                <a:gd name="T111" fmla="*/ 2147483647 h 188"/>
                <a:gd name="T112" fmla="*/ 2147483647 w 107"/>
                <a:gd name="T113" fmla="*/ 2147483647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7"/>
                <a:gd name="T172" fmla="*/ 0 h 188"/>
                <a:gd name="T173" fmla="*/ 107 w 10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2540" cap="rnd">
              <a:solidFill>
                <a:srgbClr val="FFFFFF"/>
              </a:solidFill>
              <a:round/>
              <a:headEnd/>
              <a:tailEnd/>
            </a:ln>
          </p:spPr>
          <p:txBody>
            <a:bodyPr/>
            <a:lstStyle/>
            <a:p>
              <a:endParaRPr lang="de-CH"/>
            </a:p>
          </p:txBody>
        </p:sp>
        <p:sp>
          <p:nvSpPr>
            <p:cNvPr id="170" name="Freeform 174"/>
            <p:cNvSpPr>
              <a:spLocks/>
            </p:cNvSpPr>
            <p:nvPr/>
          </p:nvSpPr>
          <p:spPr bwMode="gray">
            <a:xfrm>
              <a:off x="4543425" y="3186113"/>
              <a:ext cx="28575" cy="60325"/>
            </a:xfrm>
            <a:custGeom>
              <a:avLst/>
              <a:gdLst>
                <a:gd name="T0" fmla="*/ 0 w 17"/>
                <a:gd name="T1" fmla="*/ 2147483647 h 32"/>
                <a:gd name="T2" fmla="*/ 0 w 17"/>
                <a:gd name="T3" fmla="*/ 2147483647 h 32"/>
                <a:gd name="T4" fmla="*/ 2147483647 w 17"/>
                <a:gd name="T5" fmla="*/ 2147483647 h 32"/>
                <a:gd name="T6" fmla="*/ 2147483647 w 17"/>
                <a:gd name="T7" fmla="*/ 0 h 32"/>
                <a:gd name="T8" fmla="*/ 0 w 17"/>
                <a:gd name="T9" fmla="*/ 2147483647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6"/>
                  </a:moveTo>
                  <a:lnTo>
                    <a:pt x="0" y="23"/>
                  </a:lnTo>
                  <a:lnTo>
                    <a:pt x="16" y="31"/>
                  </a:lnTo>
                  <a:lnTo>
                    <a:pt x="16" y="0"/>
                  </a:lnTo>
                  <a:lnTo>
                    <a:pt x="0" y="6"/>
                  </a:lnTo>
                </a:path>
              </a:pathLst>
            </a:custGeom>
            <a:grpFill/>
            <a:ln w="2540" cap="rnd">
              <a:solidFill>
                <a:srgbClr val="FFFFFF"/>
              </a:solidFill>
              <a:round/>
              <a:headEnd/>
              <a:tailEnd/>
            </a:ln>
          </p:spPr>
          <p:txBody>
            <a:bodyPr/>
            <a:lstStyle/>
            <a:p>
              <a:endParaRPr lang="de-CH"/>
            </a:p>
          </p:txBody>
        </p:sp>
        <p:sp>
          <p:nvSpPr>
            <p:cNvPr id="171" name="Freeform 175"/>
            <p:cNvSpPr>
              <a:spLocks/>
            </p:cNvSpPr>
            <p:nvPr/>
          </p:nvSpPr>
          <p:spPr bwMode="gray">
            <a:xfrm>
              <a:off x="4525963" y="3244850"/>
              <a:ext cx="46037" cy="76200"/>
            </a:xfrm>
            <a:custGeom>
              <a:avLst/>
              <a:gdLst>
                <a:gd name="T0" fmla="*/ 0 w 26"/>
                <a:gd name="T1" fmla="*/ 0 h 42"/>
                <a:gd name="T2" fmla="*/ 2147483647 w 26"/>
                <a:gd name="T3" fmla="*/ 2147483647 h 42"/>
                <a:gd name="T4" fmla="*/ 2147483647 w 26"/>
                <a:gd name="T5" fmla="*/ 2147483647 h 42"/>
                <a:gd name="T6" fmla="*/ 2147483647 w 26"/>
                <a:gd name="T7" fmla="*/ 2147483647 h 42"/>
                <a:gd name="T8" fmla="*/ 2147483647 w 26"/>
                <a:gd name="T9" fmla="*/ 2147483647 h 42"/>
                <a:gd name="T10" fmla="*/ 2147483647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lnTo>
                    <a:pt x="9" y="32"/>
                  </a:lnTo>
                  <a:lnTo>
                    <a:pt x="9" y="41"/>
                  </a:lnTo>
                  <a:lnTo>
                    <a:pt x="19" y="32"/>
                  </a:lnTo>
                  <a:lnTo>
                    <a:pt x="25" y="9"/>
                  </a:lnTo>
                  <a:lnTo>
                    <a:pt x="19" y="0"/>
                  </a:lnTo>
                  <a:lnTo>
                    <a:pt x="0" y="0"/>
                  </a:lnTo>
                </a:path>
              </a:pathLst>
            </a:custGeom>
            <a:grpFill/>
            <a:ln w="2540" cap="rnd">
              <a:solidFill>
                <a:srgbClr val="FFFFFF"/>
              </a:solidFill>
              <a:round/>
              <a:headEnd/>
              <a:tailEnd/>
            </a:ln>
          </p:spPr>
          <p:txBody>
            <a:bodyPr/>
            <a:lstStyle/>
            <a:p>
              <a:endParaRPr lang="de-CH"/>
            </a:p>
          </p:txBody>
        </p:sp>
        <p:sp>
          <p:nvSpPr>
            <p:cNvPr id="172" name="Freeform 176"/>
            <p:cNvSpPr>
              <a:spLocks/>
            </p:cNvSpPr>
            <p:nvPr/>
          </p:nvSpPr>
          <p:spPr bwMode="gray">
            <a:xfrm>
              <a:off x="4635500" y="3333750"/>
              <a:ext cx="74613" cy="47625"/>
            </a:xfrm>
            <a:custGeom>
              <a:avLst/>
              <a:gdLst>
                <a:gd name="T0" fmla="*/ 0 w 41"/>
                <a:gd name="T1" fmla="*/ 0 h 26"/>
                <a:gd name="T2" fmla="*/ 0 w 41"/>
                <a:gd name="T3" fmla="*/ 2147483647 h 26"/>
                <a:gd name="T4" fmla="*/ 2147483647 w 41"/>
                <a:gd name="T5" fmla="*/ 2147483647 h 26"/>
                <a:gd name="T6" fmla="*/ 2147483647 w 41"/>
                <a:gd name="T7" fmla="*/ 0 h 26"/>
                <a:gd name="T8" fmla="*/ 2147483647 w 41"/>
                <a:gd name="T9" fmla="*/ 0 h 26"/>
                <a:gd name="T10" fmla="*/ 2147483647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0" y="0"/>
                  </a:moveTo>
                  <a:lnTo>
                    <a:pt x="0" y="8"/>
                  </a:lnTo>
                  <a:lnTo>
                    <a:pt x="32" y="25"/>
                  </a:lnTo>
                  <a:lnTo>
                    <a:pt x="40" y="0"/>
                  </a:lnTo>
                  <a:lnTo>
                    <a:pt x="23" y="0"/>
                  </a:lnTo>
                  <a:lnTo>
                    <a:pt x="7" y="0"/>
                  </a:lnTo>
                  <a:lnTo>
                    <a:pt x="0" y="0"/>
                  </a:lnTo>
                </a:path>
              </a:pathLst>
            </a:custGeom>
            <a:grpFill/>
            <a:ln w="2540" cap="rnd">
              <a:solidFill>
                <a:srgbClr val="FFFFFF"/>
              </a:solidFill>
              <a:round/>
              <a:headEnd/>
              <a:tailEnd/>
            </a:ln>
          </p:spPr>
          <p:txBody>
            <a:bodyPr/>
            <a:lstStyle/>
            <a:p>
              <a:endParaRPr lang="de-CH"/>
            </a:p>
          </p:txBody>
        </p:sp>
        <p:sp>
          <p:nvSpPr>
            <p:cNvPr id="173" name="Freeform 177"/>
            <p:cNvSpPr>
              <a:spLocks/>
            </p:cNvSpPr>
            <p:nvPr/>
          </p:nvSpPr>
          <p:spPr bwMode="gray">
            <a:xfrm>
              <a:off x="4840288" y="3333750"/>
              <a:ext cx="49212" cy="47625"/>
            </a:xfrm>
            <a:custGeom>
              <a:avLst/>
              <a:gdLst>
                <a:gd name="T0" fmla="*/ 0 w 26"/>
                <a:gd name="T1" fmla="*/ 2147483647 h 26"/>
                <a:gd name="T2" fmla="*/ 2147483647 w 26"/>
                <a:gd name="T3" fmla="*/ 2147483647 h 26"/>
                <a:gd name="T4" fmla="*/ 2147483647 w 26"/>
                <a:gd name="T5" fmla="*/ 2147483647 h 26"/>
                <a:gd name="T6" fmla="*/ 2147483647 w 26"/>
                <a:gd name="T7" fmla="*/ 2147483647 h 26"/>
                <a:gd name="T8" fmla="*/ 2147483647 w 26"/>
                <a:gd name="T9" fmla="*/ 2147483647 h 26"/>
                <a:gd name="T10" fmla="*/ 2147483647 w 26"/>
                <a:gd name="T11" fmla="*/ 2147483647 h 26"/>
                <a:gd name="T12" fmla="*/ 2147483647 w 26"/>
                <a:gd name="T13" fmla="*/ 2147483647 h 26"/>
                <a:gd name="T14" fmla="*/ 2147483647 w 26"/>
                <a:gd name="T15" fmla="*/ 2147483647 h 26"/>
                <a:gd name="T16" fmla="*/ 2147483647 w 26"/>
                <a:gd name="T17" fmla="*/ 0 h 26"/>
                <a:gd name="T18" fmla="*/ 0 w 26"/>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2540" cap="rnd">
              <a:solidFill>
                <a:srgbClr val="FFFFFF"/>
              </a:solidFill>
              <a:round/>
              <a:headEnd/>
              <a:tailEnd/>
            </a:ln>
          </p:spPr>
          <p:txBody>
            <a:bodyPr/>
            <a:lstStyle/>
            <a:p>
              <a:endParaRPr lang="de-CH"/>
            </a:p>
          </p:txBody>
        </p:sp>
        <p:sp>
          <p:nvSpPr>
            <p:cNvPr id="174" name="Freeform 178"/>
            <p:cNvSpPr>
              <a:spLocks/>
            </p:cNvSpPr>
            <p:nvPr/>
          </p:nvSpPr>
          <p:spPr bwMode="gray">
            <a:xfrm>
              <a:off x="5092700" y="3406775"/>
              <a:ext cx="65088" cy="34925"/>
            </a:xfrm>
            <a:custGeom>
              <a:avLst/>
              <a:gdLst>
                <a:gd name="T0" fmla="*/ 0 w 35"/>
                <a:gd name="T1" fmla="*/ 2147483647 h 18"/>
                <a:gd name="T2" fmla="*/ 2147483647 w 35"/>
                <a:gd name="T3" fmla="*/ 2147483647 h 18"/>
                <a:gd name="T4" fmla="*/ 2147483647 w 35"/>
                <a:gd name="T5" fmla="*/ 2147483647 h 18"/>
                <a:gd name="T6" fmla="*/ 2147483647 w 35"/>
                <a:gd name="T7" fmla="*/ 2147483647 h 18"/>
                <a:gd name="T8" fmla="*/ 2147483647 w 35"/>
                <a:gd name="T9" fmla="*/ 0 h 18"/>
                <a:gd name="T10" fmla="*/ 0 w 35"/>
                <a:gd name="T11" fmla="*/ 2147483647 h 18"/>
                <a:gd name="T12" fmla="*/ 0 60000 65536"/>
                <a:gd name="T13" fmla="*/ 0 60000 65536"/>
                <a:gd name="T14" fmla="*/ 0 60000 65536"/>
                <a:gd name="T15" fmla="*/ 0 60000 65536"/>
                <a:gd name="T16" fmla="*/ 0 60000 65536"/>
                <a:gd name="T17" fmla="*/ 0 60000 65536"/>
                <a:gd name="T18" fmla="*/ 0 w 35"/>
                <a:gd name="T19" fmla="*/ 0 h 18"/>
                <a:gd name="T20" fmla="*/ 35 w 3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5" h="18">
                  <a:moveTo>
                    <a:pt x="0" y="8"/>
                  </a:moveTo>
                  <a:lnTo>
                    <a:pt x="10" y="17"/>
                  </a:lnTo>
                  <a:lnTo>
                    <a:pt x="18" y="17"/>
                  </a:lnTo>
                  <a:lnTo>
                    <a:pt x="25" y="8"/>
                  </a:lnTo>
                  <a:lnTo>
                    <a:pt x="34" y="0"/>
                  </a:lnTo>
                  <a:lnTo>
                    <a:pt x="0" y="8"/>
                  </a:lnTo>
                </a:path>
              </a:pathLst>
            </a:custGeom>
            <a:grpFill/>
            <a:ln w="2540" cap="rnd">
              <a:solidFill>
                <a:srgbClr val="FFFFFF"/>
              </a:solidFill>
              <a:round/>
              <a:headEnd/>
              <a:tailEnd/>
            </a:ln>
          </p:spPr>
          <p:txBody>
            <a:bodyPr/>
            <a:lstStyle/>
            <a:p>
              <a:endParaRPr lang="de-CH"/>
            </a:p>
          </p:txBody>
        </p:sp>
        <p:sp>
          <p:nvSpPr>
            <p:cNvPr id="175" name="Freeform 179"/>
            <p:cNvSpPr>
              <a:spLocks/>
            </p:cNvSpPr>
            <p:nvPr/>
          </p:nvSpPr>
          <p:spPr bwMode="gray">
            <a:xfrm>
              <a:off x="4394200" y="3271838"/>
              <a:ext cx="31750" cy="31750"/>
            </a:xfrm>
            <a:custGeom>
              <a:avLst/>
              <a:gdLst>
                <a:gd name="T0" fmla="*/ 0 w 17"/>
                <a:gd name="T1" fmla="*/ 2147483647 h 17"/>
                <a:gd name="T2" fmla="*/ 2147483647 w 17"/>
                <a:gd name="T3" fmla="*/ 2147483647 h 17"/>
                <a:gd name="T4" fmla="*/ 2147483647 w 17"/>
                <a:gd name="T5" fmla="*/ 2147483647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6" y="16"/>
                  </a:lnTo>
                  <a:lnTo>
                    <a:pt x="16" y="9"/>
                  </a:lnTo>
                  <a:lnTo>
                    <a:pt x="6" y="0"/>
                  </a:lnTo>
                  <a:lnTo>
                    <a:pt x="0" y="9"/>
                  </a:lnTo>
                </a:path>
              </a:pathLst>
            </a:custGeom>
            <a:grpFill/>
            <a:ln w="2540" cap="rnd">
              <a:solidFill>
                <a:srgbClr val="FFFFFF"/>
              </a:solidFill>
              <a:round/>
              <a:headEnd/>
              <a:tailEnd/>
            </a:ln>
          </p:spPr>
          <p:txBody>
            <a:bodyPr/>
            <a:lstStyle/>
            <a:p>
              <a:endParaRPr lang="de-CH"/>
            </a:p>
          </p:txBody>
        </p:sp>
        <p:sp>
          <p:nvSpPr>
            <p:cNvPr id="176" name="Freeform 180"/>
            <p:cNvSpPr>
              <a:spLocks/>
            </p:cNvSpPr>
            <p:nvPr/>
          </p:nvSpPr>
          <p:spPr bwMode="gray">
            <a:xfrm>
              <a:off x="7010400" y="4556125"/>
              <a:ext cx="962025" cy="749300"/>
            </a:xfrm>
            <a:custGeom>
              <a:avLst/>
              <a:gdLst>
                <a:gd name="T0" fmla="*/ 2147483647 w 521"/>
                <a:gd name="T1" fmla="*/ 2147483647 h 406"/>
                <a:gd name="T2" fmla="*/ 2147483647 w 521"/>
                <a:gd name="T3" fmla="*/ 2147483647 h 406"/>
                <a:gd name="T4" fmla="*/ 2147483647 w 521"/>
                <a:gd name="T5" fmla="*/ 2147483647 h 406"/>
                <a:gd name="T6" fmla="*/ 2147483647 w 521"/>
                <a:gd name="T7" fmla="*/ 2147483647 h 406"/>
                <a:gd name="T8" fmla="*/ 2147483647 w 521"/>
                <a:gd name="T9" fmla="*/ 2147483647 h 406"/>
                <a:gd name="T10" fmla="*/ 2147483647 w 521"/>
                <a:gd name="T11" fmla="*/ 2147483647 h 406"/>
                <a:gd name="T12" fmla="*/ 2147483647 w 521"/>
                <a:gd name="T13" fmla="*/ 2147483647 h 406"/>
                <a:gd name="T14" fmla="*/ 2147483647 w 521"/>
                <a:gd name="T15" fmla="*/ 2147483647 h 406"/>
                <a:gd name="T16" fmla="*/ 2147483647 w 521"/>
                <a:gd name="T17" fmla="*/ 2147483647 h 406"/>
                <a:gd name="T18" fmla="*/ 2147483647 w 521"/>
                <a:gd name="T19" fmla="*/ 2147483647 h 406"/>
                <a:gd name="T20" fmla="*/ 2147483647 w 521"/>
                <a:gd name="T21" fmla="*/ 2147483647 h 406"/>
                <a:gd name="T22" fmla="*/ 2147483647 w 521"/>
                <a:gd name="T23" fmla="*/ 2147483647 h 406"/>
                <a:gd name="T24" fmla="*/ 2147483647 w 521"/>
                <a:gd name="T25" fmla="*/ 2147483647 h 406"/>
                <a:gd name="T26" fmla="*/ 2147483647 w 521"/>
                <a:gd name="T27" fmla="*/ 2147483647 h 406"/>
                <a:gd name="T28" fmla="*/ 2147483647 w 521"/>
                <a:gd name="T29" fmla="*/ 2147483647 h 406"/>
                <a:gd name="T30" fmla="*/ 2147483647 w 521"/>
                <a:gd name="T31" fmla="*/ 2147483647 h 406"/>
                <a:gd name="T32" fmla="*/ 2147483647 w 521"/>
                <a:gd name="T33" fmla="*/ 2147483647 h 406"/>
                <a:gd name="T34" fmla="*/ 2147483647 w 521"/>
                <a:gd name="T35" fmla="*/ 2147483647 h 406"/>
                <a:gd name="T36" fmla="*/ 2147483647 w 521"/>
                <a:gd name="T37" fmla="*/ 2147483647 h 406"/>
                <a:gd name="T38" fmla="*/ 2147483647 w 521"/>
                <a:gd name="T39" fmla="*/ 2147483647 h 406"/>
                <a:gd name="T40" fmla="*/ 2147483647 w 521"/>
                <a:gd name="T41" fmla="*/ 2147483647 h 406"/>
                <a:gd name="T42" fmla="*/ 2147483647 w 521"/>
                <a:gd name="T43" fmla="*/ 2147483647 h 406"/>
                <a:gd name="T44" fmla="*/ 2147483647 w 521"/>
                <a:gd name="T45" fmla="*/ 2147483647 h 406"/>
                <a:gd name="T46" fmla="*/ 2147483647 w 521"/>
                <a:gd name="T47" fmla="*/ 2147483647 h 406"/>
                <a:gd name="T48" fmla="*/ 2147483647 w 521"/>
                <a:gd name="T49" fmla="*/ 0 h 406"/>
                <a:gd name="T50" fmla="*/ 2147483647 w 521"/>
                <a:gd name="T51" fmla="*/ 2147483647 h 406"/>
                <a:gd name="T52" fmla="*/ 2147483647 w 521"/>
                <a:gd name="T53" fmla="*/ 2147483647 h 406"/>
                <a:gd name="T54" fmla="*/ 2147483647 w 521"/>
                <a:gd name="T55" fmla="*/ 2147483647 h 406"/>
                <a:gd name="T56" fmla="*/ 2147483647 w 521"/>
                <a:gd name="T57" fmla="*/ 2147483647 h 406"/>
                <a:gd name="T58" fmla="*/ 2147483647 w 521"/>
                <a:gd name="T59" fmla="*/ 2147483647 h 406"/>
                <a:gd name="T60" fmla="*/ 2147483647 w 521"/>
                <a:gd name="T61" fmla="*/ 2147483647 h 406"/>
                <a:gd name="T62" fmla="*/ 2147483647 w 521"/>
                <a:gd name="T63" fmla="*/ 2147483647 h 406"/>
                <a:gd name="T64" fmla="*/ 2147483647 w 521"/>
                <a:gd name="T65" fmla="*/ 2147483647 h 406"/>
                <a:gd name="T66" fmla="*/ 2147483647 w 521"/>
                <a:gd name="T67" fmla="*/ 2147483647 h 406"/>
                <a:gd name="T68" fmla="*/ 2147483647 w 521"/>
                <a:gd name="T69" fmla="*/ 2147483647 h 406"/>
                <a:gd name="T70" fmla="*/ 2147483647 w 521"/>
                <a:gd name="T71" fmla="*/ 2147483647 h 406"/>
                <a:gd name="T72" fmla="*/ 2147483647 w 521"/>
                <a:gd name="T73" fmla="*/ 2147483647 h 406"/>
                <a:gd name="T74" fmla="*/ 2147483647 w 521"/>
                <a:gd name="T75" fmla="*/ 2147483647 h 406"/>
                <a:gd name="T76" fmla="*/ 2147483647 w 521"/>
                <a:gd name="T77" fmla="*/ 2147483647 h 406"/>
                <a:gd name="T78" fmla="*/ 2147483647 w 521"/>
                <a:gd name="T79" fmla="*/ 2147483647 h 406"/>
                <a:gd name="T80" fmla="*/ 2147483647 w 521"/>
                <a:gd name="T81" fmla="*/ 2147483647 h 406"/>
                <a:gd name="T82" fmla="*/ 2147483647 w 521"/>
                <a:gd name="T83" fmla="*/ 2147483647 h 406"/>
                <a:gd name="T84" fmla="*/ 2147483647 w 521"/>
                <a:gd name="T85" fmla="*/ 2147483647 h 406"/>
                <a:gd name="T86" fmla="*/ 2147483647 w 521"/>
                <a:gd name="T87" fmla="*/ 2147483647 h 406"/>
                <a:gd name="T88" fmla="*/ 2147483647 w 521"/>
                <a:gd name="T89" fmla="*/ 2147483647 h 406"/>
                <a:gd name="T90" fmla="*/ 2147483647 w 521"/>
                <a:gd name="T91" fmla="*/ 2147483647 h 406"/>
                <a:gd name="T92" fmla="*/ 2147483647 w 521"/>
                <a:gd name="T93" fmla="*/ 2147483647 h 406"/>
                <a:gd name="T94" fmla="*/ 2147483647 w 521"/>
                <a:gd name="T95" fmla="*/ 2147483647 h 406"/>
                <a:gd name="T96" fmla="*/ 2147483647 w 521"/>
                <a:gd name="T97" fmla="*/ 2147483647 h 406"/>
                <a:gd name="T98" fmla="*/ 2147483647 w 521"/>
                <a:gd name="T99" fmla="*/ 2147483647 h 406"/>
                <a:gd name="T100" fmla="*/ 2147483647 w 521"/>
                <a:gd name="T101" fmla="*/ 2147483647 h 406"/>
                <a:gd name="T102" fmla="*/ 2147483647 w 521"/>
                <a:gd name="T103" fmla="*/ 2147483647 h 406"/>
                <a:gd name="T104" fmla="*/ 2147483647 w 521"/>
                <a:gd name="T105" fmla="*/ 2147483647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1"/>
                <a:gd name="T160" fmla="*/ 0 h 406"/>
                <a:gd name="T161" fmla="*/ 521 w 521"/>
                <a:gd name="T162" fmla="*/ 406 h 4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2540" cap="rnd">
              <a:solidFill>
                <a:srgbClr val="FFFFFF"/>
              </a:solidFill>
              <a:round/>
              <a:headEnd type="none" w="sm" len="sm"/>
              <a:tailEnd type="none" w="sm" len="sm"/>
            </a:ln>
          </p:spPr>
          <p:txBody>
            <a:bodyPr/>
            <a:lstStyle/>
            <a:p>
              <a:endParaRPr lang="de-CH"/>
            </a:p>
          </p:txBody>
        </p:sp>
        <p:sp>
          <p:nvSpPr>
            <p:cNvPr id="177" name="Freeform 181"/>
            <p:cNvSpPr>
              <a:spLocks/>
            </p:cNvSpPr>
            <p:nvPr/>
          </p:nvSpPr>
          <p:spPr bwMode="gray">
            <a:xfrm>
              <a:off x="7415213" y="4573588"/>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2540" cap="rnd">
              <a:solidFill>
                <a:srgbClr val="FFFFFF"/>
              </a:solidFill>
              <a:round/>
              <a:headEnd/>
              <a:tailEnd/>
            </a:ln>
          </p:spPr>
          <p:txBody>
            <a:bodyPr/>
            <a:lstStyle/>
            <a:p>
              <a:endParaRPr lang="de-CH"/>
            </a:p>
          </p:txBody>
        </p:sp>
        <p:sp>
          <p:nvSpPr>
            <p:cNvPr id="178" name="Freeform 182"/>
            <p:cNvSpPr>
              <a:spLocks/>
            </p:cNvSpPr>
            <p:nvPr/>
          </p:nvSpPr>
          <p:spPr bwMode="gray">
            <a:xfrm>
              <a:off x="7415213" y="4573588"/>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79" name="Freeform 183"/>
            <p:cNvSpPr>
              <a:spLocks/>
            </p:cNvSpPr>
            <p:nvPr/>
          </p:nvSpPr>
          <p:spPr bwMode="gray">
            <a:xfrm>
              <a:off x="7566025" y="5199063"/>
              <a:ext cx="28575" cy="30162"/>
            </a:xfrm>
            <a:custGeom>
              <a:avLst/>
              <a:gdLst>
                <a:gd name="T0" fmla="*/ 0 w 17"/>
                <a:gd name="T1" fmla="*/ 0 h 17"/>
                <a:gd name="T2" fmla="*/ 2147483647 w 17"/>
                <a:gd name="T3" fmla="*/ 2147483647 h 17"/>
                <a:gd name="T4" fmla="*/ 2147483647 w 17"/>
                <a:gd name="T5" fmla="*/ 0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2540" cap="rnd">
              <a:solidFill>
                <a:srgbClr val="FFFFFF"/>
              </a:solidFill>
              <a:round/>
              <a:headEnd/>
              <a:tailEnd/>
            </a:ln>
          </p:spPr>
          <p:txBody>
            <a:bodyPr/>
            <a:lstStyle/>
            <a:p>
              <a:endParaRPr lang="de-CH"/>
            </a:p>
          </p:txBody>
        </p:sp>
        <p:sp>
          <p:nvSpPr>
            <p:cNvPr id="180" name="Freeform 184"/>
            <p:cNvSpPr>
              <a:spLocks/>
            </p:cNvSpPr>
            <p:nvPr/>
          </p:nvSpPr>
          <p:spPr bwMode="gray">
            <a:xfrm>
              <a:off x="7566025" y="5199063"/>
              <a:ext cx="28575" cy="30162"/>
            </a:xfrm>
            <a:custGeom>
              <a:avLst/>
              <a:gdLst>
                <a:gd name="T0" fmla="*/ 0 w 17"/>
                <a:gd name="T1" fmla="*/ 0 h 17"/>
                <a:gd name="T2" fmla="*/ 2147483647 w 17"/>
                <a:gd name="T3" fmla="*/ 2147483647 h 17"/>
                <a:gd name="T4" fmla="*/ 2147483647 w 17"/>
                <a:gd name="T5" fmla="*/ 0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81" name="Freeform 185"/>
            <p:cNvSpPr>
              <a:spLocks/>
            </p:cNvSpPr>
            <p:nvPr/>
          </p:nvSpPr>
          <p:spPr bwMode="gray">
            <a:xfrm>
              <a:off x="7759700" y="5348288"/>
              <a:ext cx="92075" cy="93662"/>
            </a:xfrm>
            <a:custGeom>
              <a:avLst/>
              <a:gdLst>
                <a:gd name="T0" fmla="*/ 0 w 51"/>
                <a:gd name="T1" fmla="*/ 0 h 50"/>
                <a:gd name="T2" fmla="*/ 2147483647 w 51"/>
                <a:gd name="T3" fmla="*/ 2147483647 h 50"/>
                <a:gd name="T4" fmla="*/ 2147483647 w 51"/>
                <a:gd name="T5" fmla="*/ 2147483647 h 50"/>
                <a:gd name="T6" fmla="*/ 2147483647 w 51"/>
                <a:gd name="T7" fmla="*/ 2147483647 h 50"/>
                <a:gd name="T8" fmla="*/ 2147483647 w 51"/>
                <a:gd name="T9" fmla="*/ 2147483647 h 50"/>
                <a:gd name="T10" fmla="*/ 2147483647 w 51"/>
                <a:gd name="T11" fmla="*/ 0 h 50"/>
                <a:gd name="T12" fmla="*/ 2147483647 w 51"/>
                <a:gd name="T13" fmla="*/ 0 h 50"/>
                <a:gd name="T14" fmla="*/ 2147483647 w 51"/>
                <a:gd name="T15" fmla="*/ 2147483647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0"/>
                <a:gd name="T29" fmla="*/ 51 w 51"/>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0">
                  <a:moveTo>
                    <a:pt x="0" y="0"/>
                  </a:moveTo>
                  <a:lnTo>
                    <a:pt x="10" y="40"/>
                  </a:lnTo>
                  <a:lnTo>
                    <a:pt x="25" y="49"/>
                  </a:lnTo>
                  <a:lnTo>
                    <a:pt x="34" y="33"/>
                  </a:lnTo>
                  <a:lnTo>
                    <a:pt x="41" y="40"/>
                  </a:lnTo>
                  <a:lnTo>
                    <a:pt x="50" y="0"/>
                  </a:lnTo>
                  <a:lnTo>
                    <a:pt x="41" y="0"/>
                  </a:lnTo>
                  <a:lnTo>
                    <a:pt x="16" y="8"/>
                  </a:lnTo>
                  <a:lnTo>
                    <a:pt x="0" y="0"/>
                  </a:lnTo>
                </a:path>
              </a:pathLst>
            </a:custGeom>
            <a:grpFill/>
            <a:ln w="2540" cap="rnd">
              <a:solidFill>
                <a:srgbClr val="FFFFFF"/>
              </a:solidFill>
              <a:round/>
              <a:headEnd/>
              <a:tailEnd/>
            </a:ln>
          </p:spPr>
          <p:txBody>
            <a:bodyPr/>
            <a:lstStyle/>
            <a:p>
              <a:endParaRPr lang="de-CH"/>
            </a:p>
          </p:txBody>
        </p:sp>
        <p:sp>
          <p:nvSpPr>
            <p:cNvPr id="182" name="Freeform 186"/>
            <p:cNvSpPr>
              <a:spLocks/>
            </p:cNvSpPr>
            <p:nvPr/>
          </p:nvSpPr>
          <p:spPr bwMode="gray">
            <a:xfrm>
              <a:off x="8416925" y="5170488"/>
              <a:ext cx="136525" cy="211137"/>
            </a:xfrm>
            <a:custGeom>
              <a:avLst/>
              <a:gdLst>
                <a:gd name="T0" fmla="*/ 2147483647 w 73"/>
                <a:gd name="T1" fmla="*/ 2147483647 h 115"/>
                <a:gd name="T2" fmla="*/ 2147483647 w 73"/>
                <a:gd name="T3" fmla="*/ 2147483647 h 115"/>
                <a:gd name="T4" fmla="*/ 2147483647 w 73"/>
                <a:gd name="T5" fmla="*/ 2147483647 h 115"/>
                <a:gd name="T6" fmla="*/ 2147483647 w 73"/>
                <a:gd name="T7" fmla="*/ 2147483647 h 115"/>
                <a:gd name="T8" fmla="*/ 2147483647 w 73"/>
                <a:gd name="T9" fmla="*/ 2147483647 h 115"/>
                <a:gd name="T10" fmla="*/ 2147483647 w 73"/>
                <a:gd name="T11" fmla="*/ 2147483647 h 115"/>
                <a:gd name="T12" fmla="*/ 2147483647 w 73"/>
                <a:gd name="T13" fmla="*/ 2147483647 h 115"/>
                <a:gd name="T14" fmla="*/ 2147483647 w 73"/>
                <a:gd name="T15" fmla="*/ 2147483647 h 115"/>
                <a:gd name="T16" fmla="*/ 2147483647 w 73"/>
                <a:gd name="T17" fmla="*/ 2147483647 h 115"/>
                <a:gd name="T18" fmla="*/ 2147483647 w 73"/>
                <a:gd name="T19" fmla="*/ 2147483647 h 115"/>
                <a:gd name="T20" fmla="*/ 2147483647 w 73"/>
                <a:gd name="T21" fmla="*/ 2147483647 h 115"/>
                <a:gd name="T22" fmla="*/ 2147483647 w 73"/>
                <a:gd name="T23" fmla="*/ 2147483647 h 115"/>
                <a:gd name="T24" fmla="*/ 2147483647 w 73"/>
                <a:gd name="T25" fmla="*/ 2147483647 h 115"/>
                <a:gd name="T26" fmla="*/ 2147483647 w 73"/>
                <a:gd name="T27" fmla="*/ 2147483647 h 115"/>
                <a:gd name="T28" fmla="*/ 2147483647 w 73"/>
                <a:gd name="T29" fmla="*/ 2147483647 h 115"/>
                <a:gd name="T30" fmla="*/ 2147483647 w 73"/>
                <a:gd name="T31" fmla="*/ 2147483647 h 115"/>
                <a:gd name="T32" fmla="*/ 2147483647 w 73"/>
                <a:gd name="T33" fmla="*/ 2147483647 h 115"/>
                <a:gd name="T34" fmla="*/ 0 w 73"/>
                <a:gd name="T35" fmla="*/ 0 h 115"/>
                <a:gd name="T36" fmla="*/ 2147483647 w 73"/>
                <a:gd name="T37" fmla="*/ 2147483647 h 115"/>
                <a:gd name="T38" fmla="*/ 2147483647 w 73"/>
                <a:gd name="T39" fmla="*/ 2147483647 h 115"/>
                <a:gd name="T40" fmla="*/ 2147483647 w 73"/>
                <a:gd name="T41" fmla="*/ 2147483647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2540" cap="rnd">
              <a:solidFill>
                <a:srgbClr val="FFFFFF"/>
              </a:solidFill>
              <a:round/>
              <a:headEnd/>
              <a:tailEnd/>
            </a:ln>
          </p:spPr>
          <p:txBody>
            <a:bodyPr/>
            <a:lstStyle/>
            <a:p>
              <a:endParaRPr lang="de-CH"/>
            </a:p>
          </p:txBody>
        </p:sp>
        <p:sp>
          <p:nvSpPr>
            <p:cNvPr id="183" name="Freeform 187"/>
            <p:cNvSpPr>
              <a:spLocks/>
            </p:cNvSpPr>
            <p:nvPr/>
          </p:nvSpPr>
          <p:spPr bwMode="gray">
            <a:xfrm>
              <a:off x="8416925" y="5170488"/>
              <a:ext cx="136525" cy="211137"/>
            </a:xfrm>
            <a:custGeom>
              <a:avLst/>
              <a:gdLst>
                <a:gd name="T0" fmla="*/ 2147483647 w 73"/>
                <a:gd name="T1" fmla="*/ 2147483647 h 115"/>
                <a:gd name="T2" fmla="*/ 2147483647 w 73"/>
                <a:gd name="T3" fmla="*/ 2147483647 h 115"/>
                <a:gd name="T4" fmla="*/ 2147483647 w 73"/>
                <a:gd name="T5" fmla="*/ 2147483647 h 115"/>
                <a:gd name="T6" fmla="*/ 2147483647 w 73"/>
                <a:gd name="T7" fmla="*/ 2147483647 h 115"/>
                <a:gd name="T8" fmla="*/ 2147483647 w 73"/>
                <a:gd name="T9" fmla="*/ 2147483647 h 115"/>
                <a:gd name="T10" fmla="*/ 2147483647 w 73"/>
                <a:gd name="T11" fmla="*/ 2147483647 h 115"/>
                <a:gd name="T12" fmla="*/ 2147483647 w 73"/>
                <a:gd name="T13" fmla="*/ 2147483647 h 115"/>
                <a:gd name="T14" fmla="*/ 2147483647 w 73"/>
                <a:gd name="T15" fmla="*/ 2147483647 h 115"/>
                <a:gd name="T16" fmla="*/ 2147483647 w 73"/>
                <a:gd name="T17" fmla="*/ 2147483647 h 115"/>
                <a:gd name="T18" fmla="*/ 2147483647 w 73"/>
                <a:gd name="T19" fmla="*/ 2147483647 h 115"/>
                <a:gd name="T20" fmla="*/ 2147483647 w 73"/>
                <a:gd name="T21" fmla="*/ 2147483647 h 115"/>
                <a:gd name="T22" fmla="*/ 2147483647 w 73"/>
                <a:gd name="T23" fmla="*/ 2147483647 h 115"/>
                <a:gd name="T24" fmla="*/ 2147483647 w 73"/>
                <a:gd name="T25" fmla="*/ 2147483647 h 115"/>
                <a:gd name="T26" fmla="*/ 2147483647 w 73"/>
                <a:gd name="T27" fmla="*/ 2147483647 h 115"/>
                <a:gd name="T28" fmla="*/ 2147483647 w 73"/>
                <a:gd name="T29" fmla="*/ 2147483647 h 115"/>
                <a:gd name="T30" fmla="*/ 2147483647 w 73"/>
                <a:gd name="T31" fmla="*/ 2147483647 h 115"/>
                <a:gd name="T32" fmla="*/ 2147483647 w 73"/>
                <a:gd name="T33" fmla="*/ 2147483647 h 115"/>
                <a:gd name="T34" fmla="*/ 0 w 73"/>
                <a:gd name="T35" fmla="*/ 0 h 115"/>
                <a:gd name="T36" fmla="*/ 2147483647 w 73"/>
                <a:gd name="T37" fmla="*/ 2147483647 h 115"/>
                <a:gd name="T38" fmla="*/ 2147483647 w 73"/>
                <a:gd name="T39" fmla="*/ 2147483647 h 115"/>
                <a:gd name="T40" fmla="*/ 2147483647 w 73"/>
                <a:gd name="T41" fmla="*/ 2147483647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2540" cap="rnd">
              <a:solidFill>
                <a:srgbClr val="FFFFFF"/>
              </a:solidFill>
              <a:round/>
              <a:headEnd type="none" w="sm" len="sm"/>
              <a:tailEnd type="none" w="sm" len="sm"/>
            </a:ln>
          </p:spPr>
          <p:txBody>
            <a:bodyPr/>
            <a:lstStyle/>
            <a:p>
              <a:endParaRPr lang="de-CH"/>
            </a:p>
          </p:txBody>
        </p:sp>
        <p:sp>
          <p:nvSpPr>
            <p:cNvPr id="184" name="Freeform 188"/>
            <p:cNvSpPr>
              <a:spLocks/>
            </p:cNvSpPr>
            <p:nvPr/>
          </p:nvSpPr>
          <p:spPr bwMode="gray">
            <a:xfrm>
              <a:off x="8270875" y="5348288"/>
              <a:ext cx="196850" cy="196850"/>
            </a:xfrm>
            <a:custGeom>
              <a:avLst/>
              <a:gdLst>
                <a:gd name="T0" fmla="*/ 0 w 107"/>
                <a:gd name="T1" fmla="*/ 2147483647 h 106"/>
                <a:gd name="T2" fmla="*/ 2147483647 w 107"/>
                <a:gd name="T3" fmla="*/ 2147483647 h 106"/>
                <a:gd name="T4" fmla="*/ 2147483647 w 107"/>
                <a:gd name="T5" fmla="*/ 2147483647 h 106"/>
                <a:gd name="T6" fmla="*/ 2147483647 w 107"/>
                <a:gd name="T7" fmla="*/ 2147483647 h 106"/>
                <a:gd name="T8" fmla="*/ 2147483647 w 107"/>
                <a:gd name="T9" fmla="*/ 2147483647 h 106"/>
                <a:gd name="T10" fmla="*/ 2147483647 w 107"/>
                <a:gd name="T11" fmla="*/ 2147483647 h 106"/>
                <a:gd name="T12" fmla="*/ 2147483647 w 107"/>
                <a:gd name="T13" fmla="*/ 2147483647 h 106"/>
                <a:gd name="T14" fmla="*/ 2147483647 w 107"/>
                <a:gd name="T15" fmla="*/ 2147483647 h 106"/>
                <a:gd name="T16" fmla="*/ 2147483647 w 107"/>
                <a:gd name="T17" fmla="*/ 2147483647 h 106"/>
                <a:gd name="T18" fmla="*/ 2147483647 w 107"/>
                <a:gd name="T19" fmla="*/ 2147483647 h 106"/>
                <a:gd name="T20" fmla="*/ 2147483647 w 107"/>
                <a:gd name="T21" fmla="*/ 2147483647 h 106"/>
                <a:gd name="T22" fmla="*/ 2147483647 w 107"/>
                <a:gd name="T23" fmla="*/ 2147483647 h 106"/>
                <a:gd name="T24" fmla="*/ 2147483647 w 107"/>
                <a:gd name="T25" fmla="*/ 2147483647 h 106"/>
                <a:gd name="T26" fmla="*/ 2147483647 w 107"/>
                <a:gd name="T27" fmla="*/ 0 h 106"/>
                <a:gd name="T28" fmla="*/ 2147483647 w 107"/>
                <a:gd name="T29" fmla="*/ 2147483647 h 106"/>
                <a:gd name="T30" fmla="*/ 2147483647 w 107"/>
                <a:gd name="T31" fmla="*/ 0 h 106"/>
                <a:gd name="T32" fmla="*/ 2147483647 w 107"/>
                <a:gd name="T33" fmla="*/ 0 h 106"/>
                <a:gd name="T34" fmla="*/ 2147483647 w 107"/>
                <a:gd name="T35" fmla="*/ 0 h 106"/>
                <a:gd name="T36" fmla="*/ 2147483647 w 107"/>
                <a:gd name="T37" fmla="*/ 2147483647 h 106"/>
                <a:gd name="T38" fmla="*/ 2147483647 w 107"/>
                <a:gd name="T39" fmla="*/ 2147483647 h 106"/>
                <a:gd name="T40" fmla="*/ 2147483647 w 107"/>
                <a:gd name="T41" fmla="*/ 2147483647 h 106"/>
                <a:gd name="T42" fmla="*/ 2147483647 w 107"/>
                <a:gd name="T43" fmla="*/ 2147483647 h 106"/>
                <a:gd name="T44" fmla="*/ 0 w 107"/>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2540" cap="rnd">
              <a:solidFill>
                <a:srgbClr val="FFFFFF"/>
              </a:solidFill>
              <a:round/>
              <a:headEnd/>
              <a:tailEnd/>
            </a:ln>
          </p:spPr>
          <p:txBody>
            <a:bodyPr/>
            <a:lstStyle/>
            <a:p>
              <a:endParaRPr lang="de-CH"/>
            </a:p>
          </p:txBody>
        </p:sp>
        <p:sp>
          <p:nvSpPr>
            <p:cNvPr id="185" name="Freeform 189"/>
            <p:cNvSpPr>
              <a:spLocks/>
            </p:cNvSpPr>
            <p:nvPr/>
          </p:nvSpPr>
          <p:spPr bwMode="gray">
            <a:xfrm>
              <a:off x="8270875" y="5348288"/>
              <a:ext cx="196850" cy="196850"/>
            </a:xfrm>
            <a:custGeom>
              <a:avLst/>
              <a:gdLst>
                <a:gd name="T0" fmla="*/ 0 w 107"/>
                <a:gd name="T1" fmla="*/ 2147483647 h 106"/>
                <a:gd name="T2" fmla="*/ 2147483647 w 107"/>
                <a:gd name="T3" fmla="*/ 2147483647 h 106"/>
                <a:gd name="T4" fmla="*/ 2147483647 w 107"/>
                <a:gd name="T5" fmla="*/ 2147483647 h 106"/>
                <a:gd name="T6" fmla="*/ 2147483647 w 107"/>
                <a:gd name="T7" fmla="*/ 2147483647 h 106"/>
                <a:gd name="T8" fmla="*/ 2147483647 w 107"/>
                <a:gd name="T9" fmla="*/ 2147483647 h 106"/>
                <a:gd name="T10" fmla="*/ 2147483647 w 107"/>
                <a:gd name="T11" fmla="*/ 2147483647 h 106"/>
                <a:gd name="T12" fmla="*/ 2147483647 w 107"/>
                <a:gd name="T13" fmla="*/ 2147483647 h 106"/>
                <a:gd name="T14" fmla="*/ 2147483647 w 107"/>
                <a:gd name="T15" fmla="*/ 2147483647 h 106"/>
                <a:gd name="T16" fmla="*/ 2147483647 w 107"/>
                <a:gd name="T17" fmla="*/ 2147483647 h 106"/>
                <a:gd name="T18" fmla="*/ 2147483647 w 107"/>
                <a:gd name="T19" fmla="*/ 2147483647 h 106"/>
                <a:gd name="T20" fmla="*/ 2147483647 w 107"/>
                <a:gd name="T21" fmla="*/ 2147483647 h 106"/>
                <a:gd name="T22" fmla="*/ 2147483647 w 107"/>
                <a:gd name="T23" fmla="*/ 2147483647 h 106"/>
                <a:gd name="T24" fmla="*/ 2147483647 w 107"/>
                <a:gd name="T25" fmla="*/ 2147483647 h 106"/>
                <a:gd name="T26" fmla="*/ 2147483647 w 107"/>
                <a:gd name="T27" fmla="*/ 0 h 106"/>
                <a:gd name="T28" fmla="*/ 2147483647 w 107"/>
                <a:gd name="T29" fmla="*/ 2147483647 h 106"/>
                <a:gd name="T30" fmla="*/ 2147483647 w 107"/>
                <a:gd name="T31" fmla="*/ 0 h 106"/>
                <a:gd name="T32" fmla="*/ 2147483647 w 107"/>
                <a:gd name="T33" fmla="*/ 0 h 106"/>
                <a:gd name="T34" fmla="*/ 2147483647 w 107"/>
                <a:gd name="T35" fmla="*/ 0 h 106"/>
                <a:gd name="T36" fmla="*/ 2147483647 w 107"/>
                <a:gd name="T37" fmla="*/ 2147483647 h 106"/>
                <a:gd name="T38" fmla="*/ 2147483647 w 107"/>
                <a:gd name="T39" fmla="*/ 2147483647 h 106"/>
                <a:gd name="T40" fmla="*/ 2147483647 w 107"/>
                <a:gd name="T41" fmla="*/ 2147483647 h 106"/>
                <a:gd name="T42" fmla="*/ 2147483647 w 107"/>
                <a:gd name="T43" fmla="*/ 2147483647 h 106"/>
                <a:gd name="T44" fmla="*/ 0 w 107"/>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2540" cap="rnd">
              <a:solidFill>
                <a:srgbClr val="FFFFFF"/>
              </a:solidFill>
              <a:round/>
              <a:headEnd type="none" w="sm" len="sm"/>
              <a:tailEnd type="none" w="sm" len="sm"/>
            </a:ln>
          </p:spPr>
          <p:txBody>
            <a:bodyPr/>
            <a:lstStyle/>
            <a:p>
              <a:endParaRPr lang="de-CH"/>
            </a:p>
          </p:txBody>
        </p:sp>
        <p:sp>
          <p:nvSpPr>
            <p:cNvPr id="186" name="Freeform 190"/>
            <p:cNvSpPr>
              <a:spLocks/>
            </p:cNvSpPr>
            <p:nvPr/>
          </p:nvSpPr>
          <p:spPr bwMode="gray">
            <a:xfrm>
              <a:off x="6591300" y="4170363"/>
              <a:ext cx="257175" cy="268287"/>
            </a:xfrm>
            <a:custGeom>
              <a:avLst/>
              <a:gdLst>
                <a:gd name="T0" fmla="*/ 0 w 140"/>
                <a:gd name="T1" fmla="*/ 0 h 145"/>
                <a:gd name="T2" fmla="*/ 0 w 140"/>
                <a:gd name="T3" fmla="*/ 2147483647 h 145"/>
                <a:gd name="T4" fmla="*/ 2147483647 w 140"/>
                <a:gd name="T5" fmla="*/ 2147483647 h 145"/>
                <a:gd name="T6" fmla="*/ 2147483647 w 140"/>
                <a:gd name="T7" fmla="*/ 2147483647 h 145"/>
                <a:gd name="T8" fmla="*/ 2147483647 w 140"/>
                <a:gd name="T9" fmla="*/ 2147483647 h 145"/>
                <a:gd name="T10" fmla="*/ 2147483647 w 140"/>
                <a:gd name="T11" fmla="*/ 2147483647 h 145"/>
                <a:gd name="T12" fmla="*/ 2147483647 w 140"/>
                <a:gd name="T13" fmla="*/ 2147483647 h 145"/>
                <a:gd name="T14" fmla="*/ 2147483647 w 140"/>
                <a:gd name="T15" fmla="*/ 2147483647 h 145"/>
                <a:gd name="T16" fmla="*/ 2147483647 w 140"/>
                <a:gd name="T17" fmla="*/ 2147483647 h 145"/>
                <a:gd name="T18" fmla="*/ 2147483647 w 140"/>
                <a:gd name="T19" fmla="*/ 2147483647 h 145"/>
                <a:gd name="T20" fmla="*/ 2147483647 w 140"/>
                <a:gd name="T21" fmla="*/ 2147483647 h 145"/>
                <a:gd name="T22" fmla="*/ 2147483647 w 140"/>
                <a:gd name="T23" fmla="*/ 2147483647 h 145"/>
                <a:gd name="T24" fmla="*/ 2147483647 w 140"/>
                <a:gd name="T25" fmla="*/ 2147483647 h 145"/>
                <a:gd name="T26" fmla="*/ 2147483647 w 140"/>
                <a:gd name="T27" fmla="*/ 2147483647 h 145"/>
                <a:gd name="T28" fmla="*/ 2147483647 w 140"/>
                <a:gd name="T29" fmla="*/ 2147483647 h 145"/>
                <a:gd name="T30" fmla="*/ 2147483647 w 140"/>
                <a:gd name="T31" fmla="*/ 2147483647 h 145"/>
                <a:gd name="T32" fmla="*/ 2147483647 w 140"/>
                <a:gd name="T33" fmla="*/ 2147483647 h 145"/>
                <a:gd name="T34" fmla="*/ 2147483647 w 140"/>
                <a:gd name="T35" fmla="*/ 2147483647 h 145"/>
                <a:gd name="T36" fmla="*/ 2147483647 w 140"/>
                <a:gd name="T37" fmla="*/ 2147483647 h 145"/>
                <a:gd name="T38" fmla="*/ 2147483647 w 140"/>
                <a:gd name="T39" fmla="*/ 2147483647 h 145"/>
                <a:gd name="T40" fmla="*/ 2147483647 w 140"/>
                <a:gd name="T41" fmla="*/ 2147483647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45"/>
                <a:gd name="T68" fmla="*/ 140 w 140"/>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87" name="Freeform 191"/>
            <p:cNvSpPr>
              <a:spLocks/>
            </p:cNvSpPr>
            <p:nvPr/>
          </p:nvSpPr>
          <p:spPr bwMode="gray">
            <a:xfrm>
              <a:off x="6831013" y="4437063"/>
              <a:ext cx="214312" cy="63500"/>
            </a:xfrm>
            <a:custGeom>
              <a:avLst/>
              <a:gdLst>
                <a:gd name="T0" fmla="*/ 0 w 116"/>
                <a:gd name="T1" fmla="*/ 2147483647 h 35"/>
                <a:gd name="T2" fmla="*/ 2147483647 w 116"/>
                <a:gd name="T3" fmla="*/ 2147483647 h 35"/>
                <a:gd name="T4" fmla="*/ 2147483647 w 116"/>
                <a:gd name="T5" fmla="*/ 2147483647 h 35"/>
                <a:gd name="T6" fmla="*/ 2147483647 w 116"/>
                <a:gd name="T7" fmla="*/ 2147483647 h 35"/>
                <a:gd name="T8" fmla="*/ 2147483647 w 116"/>
                <a:gd name="T9" fmla="*/ 2147483647 h 35"/>
                <a:gd name="T10" fmla="*/ 2147483647 w 116"/>
                <a:gd name="T11" fmla="*/ 2147483647 h 35"/>
                <a:gd name="T12" fmla="*/ 2147483647 w 116"/>
                <a:gd name="T13" fmla="*/ 2147483647 h 35"/>
                <a:gd name="T14" fmla="*/ 2147483647 w 116"/>
                <a:gd name="T15" fmla="*/ 2147483647 h 35"/>
                <a:gd name="T16" fmla="*/ 2147483647 w 116"/>
                <a:gd name="T17" fmla="*/ 2147483647 h 35"/>
                <a:gd name="T18" fmla="*/ 2147483647 w 116"/>
                <a:gd name="T19" fmla="*/ 0 h 35"/>
                <a:gd name="T20" fmla="*/ 2147483647 w 116"/>
                <a:gd name="T21" fmla="*/ 0 h 35"/>
                <a:gd name="T22" fmla="*/ 0 w 116"/>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35"/>
                <a:gd name="T38" fmla="*/ 116 w 116"/>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2540" cap="rnd">
              <a:solidFill>
                <a:srgbClr val="FFFFFF"/>
              </a:solidFill>
              <a:round/>
              <a:headEnd/>
              <a:tailEnd/>
            </a:ln>
          </p:spPr>
          <p:txBody>
            <a:bodyPr/>
            <a:lstStyle/>
            <a:p>
              <a:endParaRPr lang="de-CH"/>
            </a:p>
          </p:txBody>
        </p:sp>
        <p:sp>
          <p:nvSpPr>
            <p:cNvPr id="188" name="Freeform 192"/>
            <p:cNvSpPr>
              <a:spLocks/>
            </p:cNvSpPr>
            <p:nvPr/>
          </p:nvSpPr>
          <p:spPr bwMode="gray">
            <a:xfrm>
              <a:off x="7043738" y="4498975"/>
              <a:ext cx="31750" cy="1588"/>
            </a:xfrm>
            <a:custGeom>
              <a:avLst/>
              <a:gdLst>
                <a:gd name="T0" fmla="*/ 0 w 17"/>
                <a:gd name="T1" fmla="*/ 0 h 1"/>
                <a:gd name="T2" fmla="*/ 2147483647 w 17"/>
                <a:gd name="T3" fmla="*/ 0 h 1"/>
                <a:gd name="T4" fmla="*/ 2147483647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6" y="0"/>
                  </a:lnTo>
                  <a:lnTo>
                    <a:pt x="16" y="0"/>
                  </a:lnTo>
                  <a:lnTo>
                    <a:pt x="0" y="0"/>
                  </a:lnTo>
                </a:path>
              </a:pathLst>
            </a:custGeom>
            <a:grpFill/>
            <a:ln w="2540" cap="rnd">
              <a:solidFill>
                <a:srgbClr val="FFFFFF"/>
              </a:solidFill>
              <a:round/>
              <a:headEnd/>
              <a:tailEnd/>
            </a:ln>
          </p:spPr>
          <p:txBody>
            <a:bodyPr/>
            <a:lstStyle/>
            <a:p>
              <a:endParaRPr lang="de-CH"/>
            </a:p>
          </p:txBody>
        </p:sp>
        <p:sp>
          <p:nvSpPr>
            <p:cNvPr id="189" name="Freeform 193"/>
            <p:cNvSpPr>
              <a:spLocks/>
            </p:cNvSpPr>
            <p:nvPr/>
          </p:nvSpPr>
          <p:spPr bwMode="gray">
            <a:xfrm>
              <a:off x="7086600" y="4498975"/>
              <a:ext cx="182563" cy="31750"/>
            </a:xfrm>
            <a:custGeom>
              <a:avLst/>
              <a:gdLst>
                <a:gd name="T0" fmla="*/ 0 w 98"/>
                <a:gd name="T1" fmla="*/ 2147483647 h 17"/>
                <a:gd name="T2" fmla="*/ 2147483647 w 98"/>
                <a:gd name="T3" fmla="*/ 2147483647 h 17"/>
                <a:gd name="T4" fmla="*/ 2147483647 w 98"/>
                <a:gd name="T5" fmla="*/ 0 h 17"/>
                <a:gd name="T6" fmla="*/ 2147483647 w 98"/>
                <a:gd name="T7" fmla="*/ 2147483647 h 17"/>
                <a:gd name="T8" fmla="*/ 2147483647 w 98"/>
                <a:gd name="T9" fmla="*/ 0 h 17"/>
                <a:gd name="T10" fmla="*/ 2147483647 w 98"/>
                <a:gd name="T11" fmla="*/ 0 h 17"/>
                <a:gd name="T12" fmla="*/ 2147483647 w 98"/>
                <a:gd name="T13" fmla="*/ 0 h 17"/>
                <a:gd name="T14" fmla="*/ 2147483647 w 98"/>
                <a:gd name="T15" fmla="*/ 0 h 17"/>
                <a:gd name="T16" fmla="*/ 2147483647 w 98"/>
                <a:gd name="T17" fmla="*/ 0 h 17"/>
                <a:gd name="T18" fmla="*/ 2147483647 w 98"/>
                <a:gd name="T19" fmla="*/ 0 h 17"/>
                <a:gd name="T20" fmla="*/ 0 w 98"/>
                <a:gd name="T21" fmla="*/ 0 h 17"/>
                <a:gd name="T22" fmla="*/ 0 w 98"/>
                <a:gd name="T23" fmla="*/ 2147483647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
                <a:gd name="T37" fmla="*/ 0 h 17"/>
                <a:gd name="T38" fmla="*/ 98 w 98"/>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2540" cap="rnd">
              <a:solidFill>
                <a:srgbClr val="FFFFFF"/>
              </a:solidFill>
              <a:round/>
              <a:headEnd/>
              <a:tailEnd/>
            </a:ln>
          </p:spPr>
          <p:txBody>
            <a:bodyPr/>
            <a:lstStyle/>
            <a:p>
              <a:endParaRPr lang="de-CH"/>
            </a:p>
          </p:txBody>
        </p:sp>
        <p:sp>
          <p:nvSpPr>
            <p:cNvPr id="190" name="Freeform 194"/>
            <p:cNvSpPr>
              <a:spLocks/>
            </p:cNvSpPr>
            <p:nvPr/>
          </p:nvSpPr>
          <p:spPr bwMode="gray">
            <a:xfrm>
              <a:off x="7143750" y="4529138"/>
              <a:ext cx="49213" cy="30162"/>
            </a:xfrm>
            <a:custGeom>
              <a:avLst/>
              <a:gdLst>
                <a:gd name="T0" fmla="*/ 0 w 26"/>
                <a:gd name="T1" fmla="*/ 0 h 17"/>
                <a:gd name="T2" fmla="*/ 2147483647 w 26"/>
                <a:gd name="T3" fmla="*/ 2147483647 h 17"/>
                <a:gd name="T4" fmla="*/ 2147483647 w 26"/>
                <a:gd name="T5" fmla="*/ 2147483647 h 17"/>
                <a:gd name="T6" fmla="*/ 2147483647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7" y="16"/>
                  </a:lnTo>
                  <a:lnTo>
                    <a:pt x="25" y="16"/>
                  </a:lnTo>
                  <a:lnTo>
                    <a:pt x="17" y="0"/>
                  </a:lnTo>
                  <a:lnTo>
                    <a:pt x="0" y="0"/>
                  </a:lnTo>
                </a:path>
              </a:pathLst>
            </a:custGeom>
            <a:grpFill/>
            <a:ln w="2540" cap="rnd">
              <a:solidFill>
                <a:srgbClr val="FFFFFF"/>
              </a:solidFill>
              <a:round/>
              <a:headEnd/>
              <a:tailEnd/>
            </a:ln>
          </p:spPr>
          <p:txBody>
            <a:bodyPr/>
            <a:lstStyle/>
            <a:p>
              <a:endParaRPr lang="de-CH"/>
            </a:p>
          </p:txBody>
        </p:sp>
        <p:sp>
          <p:nvSpPr>
            <p:cNvPr id="191" name="Freeform 195"/>
            <p:cNvSpPr>
              <a:spLocks/>
            </p:cNvSpPr>
            <p:nvPr/>
          </p:nvSpPr>
          <p:spPr bwMode="gray">
            <a:xfrm>
              <a:off x="7250113" y="4498975"/>
              <a:ext cx="93662" cy="47625"/>
            </a:xfrm>
            <a:custGeom>
              <a:avLst/>
              <a:gdLst>
                <a:gd name="T0" fmla="*/ 0 w 51"/>
                <a:gd name="T1" fmla="*/ 2147483647 h 26"/>
                <a:gd name="T2" fmla="*/ 2147483647 w 51"/>
                <a:gd name="T3" fmla="*/ 2147483647 h 26"/>
                <a:gd name="T4" fmla="*/ 2147483647 w 51"/>
                <a:gd name="T5" fmla="*/ 0 h 26"/>
                <a:gd name="T6" fmla="*/ 2147483647 w 51"/>
                <a:gd name="T7" fmla="*/ 0 h 26"/>
                <a:gd name="T8" fmla="*/ 2147483647 w 51"/>
                <a:gd name="T9" fmla="*/ 2147483647 h 26"/>
                <a:gd name="T10" fmla="*/ 0 w 51"/>
                <a:gd name="T11" fmla="*/ 2147483647 h 26"/>
                <a:gd name="T12" fmla="*/ 0 60000 65536"/>
                <a:gd name="T13" fmla="*/ 0 60000 65536"/>
                <a:gd name="T14" fmla="*/ 0 60000 65536"/>
                <a:gd name="T15" fmla="*/ 0 60000 65536"/>
                <a:gd name="T16" fmla="*/ 0 60000 65536"/>
                <a:gd name="T17" fmla="*/ 0 60000 65536"/>
                <a:gd name="T18" fmla="*/ 0 w 51"/>
                <a:gd name="T19" fmla="*/ 0 h 26"/>
                <a:gd name="T20" fmla="*/ 51 w 5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1" h="26">
                  <a:moveTo>
                    <a:pt x="0" y="25"/>
                  </a:moveTo>
                  <a:lnTo>
                    <a:pt x="18" y="25"/>
                  </a:lnTo>
                  <a:lnTo>
                    <a:pt x="50" y="0"/>
                  </a:lnTo>
                  <a:lnTo>
                    <a:pt x="25" y="0"/>
                  </a:lnTo>
                  <a:lnTo>
                    <a:pt x="9" y="16"/>
                  </a:lnTo>
                  <a:lnTo>
                    <a:pt x="0" y="25"/>
                  </a:lnTo>
                </a:path>
              </a:pathLst>
            </a:custGeom>
            <a:grpFill/>
            <a:ln w="2540" cap="rnd">
              <a:solidFill>
                <a:srgbClr val="FFFFFF"/>
              </a:solidFill>
              <a:round/>
              <a:headEnd/>
              <a:tailEnd/>
            </a:ln>
          </p:spPr>
          <p:txBody>
            <a:bodyPr/>
            <a:lstStyle/>
            <a:p>
              <a:endParaRPr lang="de-CH"/>
            </a:p>
          </p:txBody>
        </p:sp>
        <p:sp>
          <p:nvSpPr>
            <p:cNvPr id="192" name="Freeform 196"/>
            <p:cNvSpPr>
              <a:spLocks/>
            </p:cNvSpPr>
            <p:nvPr/>
          </p:nvSpPr>
          <p:spPr bwMode="gray">
            <a:xfrm>
              <a:off x="7505700" y="4424363"/>
              <a:ext cx="31750" cy="46037"/>
            </a:xfrm>
            <a:custGeom>
              <a:avLst/>
              <a:gdLst>
                <a:gd name="T0" fmla="*/ 0 w 17"/>
                <a:gd name="T1" fmla="*/ 2147483647 h 25"/>
                <a:gd name="T2" fmla="*/ 2147483647 w 17"/>
                <a:gd name="T3" fmla="*/ 2147483647 h 25"/>
                <a:gd name="T4" fmla="*/ 2147483647 w 17"/>
                <a:gd name="T5" fmla="*/ 0 h 25"/>
                <a:gd name="T6" fmla="*/ 0 w 17"/>
                <a:gd name="T7" fmla="*/ 2147483647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0" y="24"/>
                  </a:moveTo>
                  <a:lnTo>
                    <a:pt x="16" y="7"/>
                  </a:lnTo>
                  <a:lnTo>
                    <a:pt x="16" y="0"/>
                  </a:lnTo>
                  <a:lnTo>
                    <a:pt x="0" y="24"/>
                  </a:lnTo>
                </a:path>
              </a:pathLst>
            </a:custGeom>
            <a:grpFill/>
            <a:ln w="2540" cap="rnd">
              <a:solidFill>
                <a:srgbClr val="FFFFFF"/>
              </a:solidFill>
              <a:round/>
              <a:headEnd/>
              <a:tailEnd/>
            </a:ln>
          </p:spPr>
          <p:txBody>
            <a:bodyPr/>
            <a:lstStyle/>
            <a:p>
              <a:endParaRPr lang="de-CH"/>
            </a:p>
          </p:txBody>
        </p:sp>
        <p:sp>
          <p:nvSpPr>
            <p:cNvPr id="193" name="Freeform 197"/>
            <p:cNvSpPr>
              <a:spLocks/>
            </p:cNvSpPr>
            <p:nvPr/>
          </p:nvSpPr>
          <p:spPr bwMode="gray">
            <a:xfrm>
              <a:off x="6831013" y="4333875"/>
              <a:ext cx="34925" cy="46038"/>
            </a:xfrm>
            <a:custGeom>
              <a:avLst/>
              <a:gdLst>
                <a:gd name="T0" fmla="*/ 0 w 19"/>
                <a:gd name="T1" fmla="*/ 2147483647 h 26"/>
                <a:gd name="T2" fmla="*/ 2147483647 w 19"/>
                <a:gd name="T3" fmla="*/ 2147483647 h 26"/>
                <a:gd name="T4" fmla="*/ 2147483647 w 19"/>
                <a:gd name="T5" fmla="*/ 2147483647 h 26"/>
                <a:gd name="T6" fmla="*/ 2147483647 w 19"/>
                <a:gd name="T7" fmla="*/ 2147483647 h 26"/>
                <a:gd name="T8" fmla="*/ 2147483647 w 19"/>
                <a:gd name="T9" fmla="*/ 0 h 26"/>
                <a:gd name="T10" fmla="*/ 0 w 19"/>
                <a:gd name="T11" fmla="*/ 2147483647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2540" cap="rnd">
              <a:solidFill>
                <a:srgbClr val="FFFFFF"/>
              </a:solidFill>
              <a:round/>
              <a:headEnd/>
              <a:tailEnd/>
            </a:ln>
          </p:spPr>
          <p:txBody>
            <a:bodyPr/>
            <a:lstStyle/>
            <a:p>
              <a:endParaRPr lang="de-CH"/>
            </a:p>
          </p:txBody>
        </p:sp>
        <p:sp>
          <p:nvSpPr>
            <p:cNvPr id="194" name="Freeform 198"/>
            <p:cNvSpPr>
              <a:spLocks/>
            </p:cNvSpPr>
            <p:nvPr/>
          </p:nvSpPr>
          <p:spPr bwMode="gray">
            <a:xfrm>
              <a:off x="6831013" y="4333875"/>
              <a:ext cx="34925" cy="46038"/>
            </a:xfrm>
            <a:custGeom>
              <a:avLst/>
              <a:gdLst>
                <a:gd name="T0" fmla="*/ 0 w 19"/>
                <a:gd name="T1" fmla="*/ 2147483647 h 26"/>
                <a:gd name="T2" fmla="*/ 2147483647 w 19"/>
                <a:gd name="T3" fmla="*/ 2147483647 h 26"/>
                <a:gd name="T4" fmla="*/ 2147483647 w 19"/>
                <a:gd name="T5" fmla="*/ 2147483647 h 26"/>
                <a:gd name="T6" fmla="*/ 2147483647 w 19"/>
                <a:gd name="T7" fmla="*/ 2147483647 h 26"/>
                <a:gd name="T8" fmla="*/ 2147483647 w 19"/>
                <a:gd name="T9" fmla="*/ 0 h 26"/>
                <a:gd name="T10" fmla="*/ 0 w 19"/>
                <a:gd name="T11" fmla="*/ 2147483647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2540" cap="rnd">
              <a:solidFill>
                <a:srgbClr val="FFFFFF"/>
              </a:solidFill>
              <a:round/>
              <a:headEnd type="none" w="sm" len="sm"/>
              <a:tailEnd type="none" w="sm" len="sm"/>
            </a:ln>
          </p:spPr>
          <p:txBody>
            <a:bodyPr/>
            <a:lstStyle/>
            <a:p>
              <a:endParaRPr lang="de-CH"/>
            </a:p>
          </p:txBody>
        </p:sp>
        <p:sp>
          <p:nvSpPr>
            <p:cNvPr id="195" name="Freeform 199"/>
            <p:cNvSpPr>
              <a:spLocks/>
            </p:cNvSpPr>
            <p:nvPr/>
          </p:nvSpPr>
          <p:spPr bwMode="gray">
            <a:xfrm>
              <a:off x="6875463" y="4362450"/>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grpFill/>
            <a:ln w="2540" cap="rnd">
              <a:solidFill>
                <a:srgbClr val="FFFFFF"/>
              </a:solidFill>
              <a:round/>
              <a:headEnd/>
              <a:tailEnd/>
            </a:ln>
          </p:spPr>
          <p:txBody>
            <a:bodyPr/>
            <a:lstStyle/>
            <a:p>
              <a:endParaRPr lang="de-CH"/>
            </a:p>
          </p:txBody>
        </p:sp>
        <p:sp>
          <p:nvSpPr>
            <p:cNvPr id="196" name="Freeform 200"/>
            <p:cNvSpPr>
              <a:spLocks/>
            </p:cNvSpPr>
            <p:nvPr/>
          </p:nvSpPr>
          <p:spPr bwMode="gray">
            <a:xfrm>
              <a:off x="7143750" y="4256088"/>
              <a:ext cx="153988" cy="182562"/>
            </a:xfrm>
            <a:custGeom>
              <a:avLst/>
              <a:gdLst>
                <a:gd name="T0" fmla="*/ 0 w 83"/>
                <a:gd name="T1" fmla="*/ 2147483647 h 98"/>
                <a:gd name="T2" fmla="*/ 0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2147483647 h 98"/>
                <a:gd name="T52" fmla="*/ 2147483647 w 83"/>
                <a:gd name="T53" fmla="*/ 0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0 w 83"/>
                <a:gd name="T67" fmla="*/ 2147483647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8"/>
                <a:gd name="T104" fmla="*/ 83 w 83"/>
                <a:gd name="T105" fmla="*/ 98 h 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2540" cap="rnd">
              <a:solidFill>
                <a:srgbClr val="FFFFFF"/>
              </a:solidFill>
              <a:round/>
              <a:headEnd/>
              <a:tailEnd/>
            </a:ln>
          </p:spPr>
          <p:txBody>
            <a:bodyPr/>
            <a:lstStyle/>
            <a:p>
              <a:endParaRPr lang="de-CH"/>
            </a:p>
          </p:txBody>
        </p:sp>
        <p:sp>
          <p:nvSpPr>
            <p:cNvPr id="197" name="Freeform 201"/>
            <p:cNvSpPr>
              <a:spLocks/>
            </p:cNvSpPr>
            <p:nvPr/>
          </p:nvSpPr>
          <p:spPr bwMode="gray">
            <a:xfrm>
              <a:off x="7340600" y="4244975"/>
              <a:ext cx="33338" cy="77788"/>
            </a:xfrm>
            <a:custGeom>
              <a:avLst/>
              <a:gdLst>
                <a:gd name="T0" fmla="*/ 0 w 17"/>
                <a:gd name="T1" fmla="*/ 2147483647 h 41"/>
                <a:gd name="T2" fmla="*/ 2147483647 w 17"/>
                <a:gd name="T3" fmla="*/ 2147483647 h 41"/>
                <a:gd name="T4" fmla="*/ 2147483647 w 17"/>
                <a:gd name="T5" fmla="*/ 2147483647 h 41"/>
                <a:gd name="T6" fmla="*/ 2147483647 w 17"/>
                <a:gd name="T7" fmla="*/ 2147483647 h 41"/>
                <a:gd name="T8" fmla="*/ 2147483647 w 17"/>
                <a:gd name="T9" fmla="*/ 2147483647 h 41"/>
                <a:gd name="T10" fmla="*/ 2147483647 w 17"/>
                <a:gd name="T11" fmla="*/ 2147483647 h 41"/>
                <a:gd name="T12" fmla="*/ 2147483647 w 17"/>
                <a:gd name="T13" fmla="*/ 2147483647 h 41"/>
                <a:gd name="T14" fmla="*/ 2147483647 w 17"/>
                <a:gd name="T15" fmla="*/ 2147483647 h 41"/>
                <a:gd name="T16" fmla="*/ 2147483647 w 17"/>
                <a:gd name="T17" fmla="*/ 2147483647 h 41"/>
                <a:gd name="T18" fmla="*/ 2147483647 w 17"/>
                <a:gd name="T19" fmla="*/ 0 h 41"/>
                <a:gd name="T20" fmla="*/ 0 w 17"/>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1"/>
                <a:gd name="T35" fmla="*/ 17 w 1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2540" cap="rnd">
              <a:solidFill>
                <a:srgbClr val="FFFFFF"/>
              </a:solidFill>
              <a:round/>
              <a:headEnd/>
              <a:tailEnd/>
            </a:ln>
          </p:spPr>
          <p:txBody>
            <a:bodyPr/>
            <a:lstStyle/>
            <a:p>
              <a:endParaRPr lang="de-CH"/>
            </a:p>
          </p:txBody>
        </p:sp>
        <p:sp>
          <p:nvSpPr>
            <p:cNvPr id="198" name="Freeform 202"/>
            <p:cNvSpPr>
              <a:spLocks/>
            </p:cNvSpPr>
            <p:nvPr/>
          </p:nvSpPr>
          <p:spPr bwMode="gray">
            <a:xfrm>
              <a:off x="7312025" y="4378325"/>
              <a:ext cx="31750" cy="31750"/>
            </a:xfrm>
            <a:custGeom>
              <a:avLst/>
              <a:gdLst>
                <a:gd name="T0" fmla="*/ 0 w 17"/>
                <a:gd name="T1" fmla="*/ 0 h 17"/>
                <a:gd name="T2" fmla="*/ 2147483647 w 17"/>
                <a:gd name="T3" fmla="*/ 2147483647 h 17"/>
                <a:gd name="T4" fmla="*/ 2147483647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0"/>
                  </a:lnTo>
                </a:path>
              </a:pathLst>
            </a:custGeom>
            <a:grpFill/>
            <a:ln w="2540" cap="rnd">
              <a:solidFill>
                <a:srgbClr val="FFFFFF"/>
              </a:solidFill>
              <a:round/>
              <a:headEnd/>
              <a:tailEnd/>
            </a:ln>
          </p:spPr>
          <p:txBody>
            <a:bodyPr/>
            <a:lstStyle/>
            <a:p>
              <a:endParaRPr lang="de-CH"/>
            </a:p>
          </p:txBody>
        </p:sp>
        <p:sp>
          <p:nvSpPr>
            <p:cNvPr id="199" name="Freeform 203"/>
            <p:cNvSpPr>
              <a:spLocks/>
            </p:cNvSpPr>
            <p:nvPr/>
          </p:nvSpPr>
          <p:spPr bwMode="gray">
            <a:xfrm>
              <a:off x="7356475" y="4362450"/>
              <a:ext cx="77788" cy="33338"/>
            </a:xfrm>
            <a:custGeom>
              <a:avLst/>
              <a:gdLst>
                <a:gd name="T0" fmla="*/ 0 w 42"/>
                <a:gd name="T1" fmla="*/ 2147483647 h 18"/>
                <a:gd name="T2" fmla="*/ 2147483647 w 42"/>
                <a:gd name="T3" fmla="*/ 2147483647 h 18"/>
                <a:gd name="T4" fmla="*/ 2147483647 w 42"/>
                <a:gd name="T5" fmla="*/ 2147483647 h 18"/>
                <a:gd name="T6" fmla="*/ 2147483647 w 42"/>
                <a:gd name="T7" fmla="*/ 0 h 18"/>
                <a:gd name="T8" fmla="*/ 2147483647 w 42"/>
                <a:gd name="T9" fmla="*/ 0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9"/>
                  </a:moveTo>
                  <a:lnTo>
                    <a:pt x="41" y="17"/>
                  </a:lnTo>
                  <a:lnTo>
                    <a:pt x="32" y="9"/>
                  </a:lnTo>
                  <a:lnTo>
                    <a:pt x="25" y="0"/>
                  </a:lnTo>
                  <a:lnTo>
                    <a:pt x="7" y="0"/>
                  </a:lnTo>
                  <a:lnTo>
                    <a:pt x="0" y="9"/>
                  </a:lnTo>
                </a:path>
              </a:pathLst>
            </a:custGeom>
            <a:grpFill/>
            <a:ln w="2540" cap="rnd">
              <a:solidFill>
                <a:srgbClr val="FFFFFF"/>
              </a:solidFill>
              <a:round/>
              <a:headEnd/>
              <a:tailEnd/>
            </a:ln>
          </p:spPr>
          <p:txBody>
            <a:bodyPr/>
            <a:lstStyle/>
            <a:p>
              <a:endParaRPr lang="de-CH"/>
            </a:p>
          </p:txBody>
        </p:sp>
        <p:sp>
          <p:nvSpPr>
            <p:cNvPr id="200" name="Freeform 204"/>
            <p:cNvSpPr>
              <a:spLocks/>
            </p:cNvSpPr>
            <p:nvPr/>
          </p:nvSpPr>
          <p:spPr bwMode="gray">
            <a:xfrm>
              <a:off x="7177088" y="3857625"/>
              <a:ext cx="92075" cy="134938"/>
            </a:xfrm>
            <a:custGeom>
              <a:avLst/>
              <a:gdLst>
                <a:gd name="T0" fmla="*/ 0 w 50"/>
                <a:gd name="T1" fmla="*/ 2147483647 h 73"/>
                <a:gd name="T2" fmla="*/ 0 w 50"/>
                <a:gd name="T3" fmla="*/ 2147483647 h 73"/>
                <a:gd name="T4" fmla="*/ 2147483647 w 50"/>
                <a:gd name="T5" fmla="*/ 2147483647 h 73"/>
                <a:gd name="T6" fmla="*/ 2147483647 w 50"/>
                <a:gd name="T7" fmla="*/ 2147483647 h 73"/>
                <a:gd name="T8" fmla="*/ 2147483647 w 50"/>
                <a:gd name="T9" fmla="*/ 2147483647 h 73"/>
                <a:gd name="T10" fmla="*/ 2147483647 w 50"/>
                <a:gd name="T11" fmla="*/ 2147483647 h 73"/>
                <a:gd name="T12" fmla="*/ 2147483647 w 50"/>
                <a:gd name="T13" fmla="*/ 2147483647 h 73"/>
                <a:gd name="T14" fmla="*/ 2147483647 w 50"/>
                <a:gd name="T15" fmla="*/ 2147483647 h 73"/>
                <a:gd name="T16" fmla="*/ 2147483647 w 50"/>
                <a:gd name="T17" fmla="*/ 2147483647 h 73"/>
                <a:gd name="T18" fmla="*/ 2147483647 w 50"/>
                <a:gd name="T19" fmla="*/ 2147483647 h 73"/>
                <a:gd name="T20" fmla="*/ 2147483647 w 50"/>
                <a:gd name="T21" fmla="*/ 2147483647 h 73"/>
                <a:gd name="T22" fmla="*/ 2147483647 w 50"/>
                <a:gd name="T23" fmla="*/ 2147483647 h 73"/>
                <a:gd name="T24" fmla="*/ 2147483647 w 50"/>
                <a:gd name="T25" fmla="*/ 2147483647 h 73"/>
                <a:gd name="T26" fmla="*/ 2147483647 w 50"/>
                <a:gd name="T27" fmla="*/ 2147483647 h 73"/>
                <a:gd name="T28" fmla="*/ 2147483647 w 50"/>
                <a:gd name="T29" fmla="*/ 2147483647 h 73"/>
                <a:gd name="T30" fmla="*/ 2147483647 w 50"/>
                <a:gd name="T31" fmla="*/ 2147483647 h 73"/>
                <a:gd name="T32" fmla="*/ 2147483647 w 50"/>
                <a:gd name="T33" fmla="*/ 2147483647 h 73"/>
                <a:gd name="T34" fmla="*/ 2147483647 w 50"/>
                <a:gd name="T35" fmla="*/ 0 h 73"/>
                <a:gd name="T36" fmla="*/ 2147483647 w 50"/>
                <a:gd name="T37" fmla="*/ 2147483647 h 73"/>
                <a:gd name="T38" fmla="*/ 2147483647 w 50"/>
                <a:gd name="T39" fmla="*/ 0 h 73"/>
                <a:gd name="T40" fmla="*/ 0 w 50"/>
                <a:gd name="T41" fmla="*/ 2147483647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73"/>
                <a:gd name="T65" fmla="*/ 50 w 50"/>
                <a:gd name="T66" fmla="*/ 73 h 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2540" cap="rnd">
              <a:solidFill>
                <a:srgbClr val="FFFFFF"/>
              </a:solidFill>
              <a:round/>
              <a:headEnd/>
              <a:tailEnd/>
            </a:ln>
          </p:spPr>
          <p:txBody>
            <a:bodyPr/>
            <a:lstStyle/>
            <a:p>
              <a:endParaRPr lang="de-CH"/>
            </a:p>
          </p:txBody>
        </p:sp>
        <p:sp>
          <p:nvSpPr>
            <p:cNvPr id="201" name="Freeform 205"/>
            <p:cNvSpPr>
              <a:spLocks/>
            </p:cNvSpPr>
            <p:nvPr/>
          </p:nvSpPr>
          <p:spPr bwMode="gray">
            <a:xfrm>
              <a:off x="7099300" y="4037013"/>
              <a:ext cx="66675" cy="76200"/>
            </a:xfrm>
            <a:custGeom>
              <a:avLst/>
              <a:gdLst>
                <a:gd name="T0" fmla="*/ 0 w 35"/>
                <a:gd name="T1" fmla="*/ 2147483647 h 41"/>
                <a:gd name="T2" fmla="*/ 2147483647 w 35"/>
                <a:gd name="T3" fmla="*/ 2147483647 h 41"/>
                <a:gd name="T4" fmla="*/ 2147483647 w 35"/>
                <a:gd name="T5" fmla="*/ 0 h 41"/>
                <a:gd name="T6" fmla="*/ 0 w 35"/>
                <a:gd name="T7" fmla="*/ 2147483647 h 41"/>
                <a:gd name="T8" fmla="*/ 0 60000 65536"/>
                <a:gd name="T9" fmla="*/ 0 60000 65536"/>
                <a:gd name="T10" fmla="*/ 0 60000 65536"/>
                <a:gd name="T11" fmla="*/ 0 60000 65536"/>
                <a:gd name="T12" fmla="*/ 0 w 35"/>
                <a:gd name="T13" fmla="*/ 0 h 41"/>
                <a:gd name="T14" fmla="*/ 35 w 35"/>
                <a:gd name="T15" fmla="*/ 41 h 41"/>
              </a:gdLst>
              <a:ahLst/>
              <a:cxnLst>
                <a:cxn ang="T8">
                  <a:pos x="T0" y="T1"/>
                </a:cxn>
                <a:cxn ang="T9">
                  <a:pos x="T2" y="T3"/>
                </a:cxn>
                <a:cxn ang="T10">
                  <a:pos x="T4" y="T5"/>
                </a:cxn>
                <a:cxn ang="T11">
                  <a:pos x="T6" y="T7"/>
                </a:cxn>
              </a:cxnLst>
              <a:rect l="T12" t="T13" r="T14" b="T15"/>
              <a:pathLst>
                <a:path w="35" h="41">
                  <a:moveTo>
                    <a:pt x="0" y="40"/>
                  </a:moveTo>
                  <a:lnTo>
                    <a:pt x="34" y="8"/>
                  </a:lnTo>
                  <a:lnTo>
                    <a:pt x="34" y="0"/>
                  </a:lnTo>
                  <a:lnTo>
                    <a:pt x="0" y="40"/>
                  </a:lnTo>
                </a:path>
              </a:pathLst>
            </a:custGeom>
            <a:grpFill/>
            <a:ln w="2540" cap="rnd">
              <a:solidFill>
                <a:srgbClr val="FFFFFF"/>
              </a:solidFill>
              <a:round/>
              <a:headEnd/>
              <a:tailEnd/>
            </a:ln>
          </p:spPr>
          <p:txBody>
            <a:bodyPr/>
            <a:lstStyle/>
            <a:p>
              <a:endParaRPr lang="de-CH"/>
            </a:p>
          </p:txBody>
        </p:sp>
        <p:sp>
          <p:nvSpPr>
            <p:cNvPr id="202" name="Freeform 206"/>
            <p:cNvSpPr>
              <a:spLocks/>
            </p:cNvSpPr>
            <p:nvPr/>
          </p:nvSpPr>
          <p:spPr bwMode="gray">
            <a:xfrm>
              <a:off x="7177088" y="3990975"/>
              <a:ext cx="30162" cy="30163"/>
            </a:xfrm>
            <a:custGeom>
              <a:avLst/>
              <a:gdLst>
                <a:gd name="T0" fmla="*/ 0 w 18"/>
                <a:gd name="T1" fmla="*/ 0 h 17"/>
                <a:gd name="T2" fmla="*/ 2147483647 w 18"/>
                <a:gd name="T3" fmla="*/ 2147483647 h 17"/>
                <a:gd name="T4" fmla="*/ 2147483647 w 18"/>
                <a:gd name="T5" fmla="*/ 2147483647 h 17"/>
                <a:gd name="T6" fmla="*/ 2147483647 w 18"/>
                <a:gd name="T7" fmla="*/ 0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16"/>
                  </a:lnTo>
                  <a:lnTo>
                    <a:pt x="17" y="8"/>
                  </a:lnTo>
                  <a:lnTo>
                    <a:pt x="17" y="0"/>
                  </a:lnTo>
                  <a:lnTo>
                    <a:pt x="0" y="0"/>
                  </a:lnTo>
                </a:path>
              </a:pathLst>
            </a:custGeom>
            <a:grpFill/>
            <a:ln w="2540" cap="rnd">
              <a:solidFill>
                <a:srgbClr val="FFFFFF"/>
              </a:solidFill>
              <a:round/>
              <a:headEnd/>
              <a:tailEnd/>
            </a:ln>
          </p:spPr>
          <p:txBody>
            <a:bodyPr/>
            <a:lstStyle/>
            <a:p>
              <a:endParaRPr lang="de-CH"/>
            </a:p>
          </p:txBody>
        </p:sp>
        <p:sp>
          <p:nvSpPr>
            <p:cNvPr id="203" name="Freeform 207"/>
            <p:cNvSpPr>
              <a:spLocks/>
            </p:cNvSpPr>
            <p:nvPr/>
          </p:nvSpPr>
          <p:spPr bwMode="gray">
            <a:xfrm>
              <a:off x="7281863" y="4003675"/>
              <a:ext cx="31750" cy="61913"/>
            </a:xfrm>
            <a:custGeom>
              <a:avLst/>
              <a:gdLst>
                <a:gd name="T0" fmla="*/ 0 w 17"/>
                <a:gd name="T1" fmla="*/ 0 h 33"/>
                <a:gd name="T2" fmla="*/ 2147483647 w 17"/>
                <a:gd name="T3" fmla="*/ 2147483647 h 33"/>
                <a:gd name="T4" fmla="*/ 0 w 17"/>
                <a:gd name="T5" fmla="*/ 2147483647 h 33"/>
                <a:gd name="T6" fmla="*/ 0 w 17"/>
                <a:gd name="T7" fmla="*/ 2147483647 h 33"/>
                <a:gd name="T8" fmla="*/ 0 w 17"/>
                <a:gd name="T9" fmla="*/ 2147483647 h 33"/>
                <a:gd name="T10" fmla="*/ 2147483647 w 17"/>
                <a:gd name="T11" fmla="*/ 2147483647 h 33"/>
                <a:gd name="T12" fmla="*/ 2147483647 w 17"/>
                <a:gd name="T13" fmla="*/ 2147483647 h 33"/>
                <a:gd name="T14" fmla="*/ 2147483647 w 17"/>
                <a:gd name="T15" fmla="*/ 2147483647 h 33"/>
                <a:gd name="T16" fmla="*/ 2147483647 w 17"/>
                <a:gd name="T17" fmla="*/ 2147483647 h 33"/>
                <a:gd name="T18" fmla="*/ 2147483647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3"/>
                <a:gd name="T35" fmla="*/ 17 w 1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2540" cap="rnd">
              <a:solidFill>
                <a:srgbClr val="FFFFFF"/>
              </a:solidFill>
              <a:round/>
              <a:headEnd/>
              <a:tailEnd/>
            </a:ln>
          </p:spPr>
          <p:txBody>
            <a:bodyPr/>
            <a:lstStyle/>
            <a:p>
              <a:endParaRPr lang="de-CH"/>
            </a:p>
          </p:txBody>
        </p:sp>
        <p:sp>
          <p:nvSpPr>
            <p:cNvPr id="204" name="Freeform 208"/>
            <p:cNvSpPr>
              <a:spLocks/>
            </p:cNvSpPr>
            <p:nvPr/>
          </p:nvSpPr>
          <p:spPr bwMode="gray">
            <a:xfrm>
              <a:off x="7221538" y="4017963"/>
              <a:ext cx="61912" cy="77787"/>
            </a:xfrm>
            <a:custGeom>
              <a:avLst/>
              <a:gdLst>
                <a:gd name="T0" fmla="*/ 0 w 34"/>
                <a:gd name="T1" fmla="*/ 2147483647 h 42"/>
                <a:gd name="T2" fmla="*/ 2147483647 w 34"/>
                <a:gd name="T3" fmla="*/ 2147483647 h 42"/>
                <a:gd name="T4" fmla="*/ 2147483647 w 34"/>
                <a:gd name="T5" fmla="*/ 2147483647 h 42"/>
                <a:gd name="T6" fmla="*/ 2147483647 w 34"/>
                <a:gd name="T7" fmla="*/ 2147483647 h 42"/>
                <a:gd name="T8" fmla="*/ 2147483647 w 34"/>
                <a:gd name="T9" fmla="*/ 2147483647 h 42"/>
                <a:gd name="T10" fmla="*/ 2147483647 w 34"/>
                <a:gd name="T11" fmla="*/ 2147483647 h 42"/>
                <a:gd name="T12" fmla="*/ 2147483647 w 34"/>
                <a:gd name="T13" fmla="*/ 2147483647 h 42"/>
                <a:gd name="T14" fmla="*/ 2147483647 w 34"/>
                <a:gd name="T15" fmla="*/ 2147483647 h 42"/>
                <a:gd name="T16" fmla="*/ 2147483647 w 34"/>
                <a:gd name="T17" fmla="*/ 2147483647 h 42"/>
                <a:gd name="T18" fmla="*/ 2147483647 w 34"/>
                <a:gd name="T19" fmla="*/ 2147483647 h 42"/>
                <a:gd name="T20" fmla="*/ 2147483647 w 34"/>
                <a:gd name="T21" fmla="*/ 2147483647 h 42"/>
                <a:gd name="T22" fmla="*/ 2147483647 w 34"/>
                <a:gd name="T23" fmla="*/ 2147483647 h 42"/>
                <a:gd name="T24" fmla="*/ 2147483647 w 34"/>
                <a:gd name="T25" fmla="*/ 0 h 42"/>
                <a:gd name="T26" fmla="*/ 0 w 34"/>
                <a:gd name="T27" fmla="*/ 0 h 42"/>
                <a:gd name="T28" fmla="*/ 0 w 34"/>
                <a:gd name="T29" fmla="*/ 2147483647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2540" cap="rnd">
              <a:solidFill>
                <a:srgbClr val="FFFFFF"/>
              </a:solidFill>
              <a:round/>
              <a:headEnd/>
              <a:tailEnd/>
            </a:ln>
          </p:spPr>
          <p:txBody>
            <a:bodyPr/>
            <a:lstStyle/>
            <a:p>
              <a:endParaRPr lang="de-CH"/>
            </a:p>
          </p:txBody>
        </p:sp>
        <p:sp>
          <p:nvSpPr>
            <p:cNvPr id="205" name="Freeform 209"/>
            <p:cNvSpPr>
              <a:spLocks/>
            </p:cNvSpPr>
            <p:nvPr/>
          </p:nvSpPr>
          <p:spPr bwMode="gray">
            <a:xfrm>
              <a:off x="7221538" y="4064000"/>
              <a:ext cx="104775" cy="107950"/>
            </a:xfrm>
            <a:custGeom>
              <a:avLst/>
              <a:gdLst>
                <a:gd name="T0" fmla="*/ 0 w 56"/>
                <a:gd name="T1" fmla="*/ 2147483647 h 59"/>
                <a:gd name="T2" fmla="*/ 2147483647 w 56"/>
                <a:gd name="T3" fmla="*/ 2147483647 h 59"/>
                <a:gd name="T4" fmla="*/ 2147483647 w 56"/>
                <a:gd name="T5" fmla="*/ 2147483647 h 59"/>
                <a:gd name="T6" fmla="*/ 2147483647 w 56"/>
                <a:gd name="T7" fmla="*/ 2147483647 h 59"/>
                <a:gd name="T8" fmla="*/ 2147483647 w 56"/>
                <a:gd name="T9" fmla="*/ 2147483647 h 59"/>
                <a:gd name="T10" fmla="*/ 2147483647 w 56"/>
                <a:gd name="T11" fmla="*/ 2147483647 h 59"/>
                <a:gd name="T12" fmla="*/ 2147483647 w 56"/>
                <a:gd name="T13" fmla="*/ 2147483647 h 59"/>
                <a:gd name="T14" fmla="*/ 2147483647 w 56"/>
                <a:gd name="T15" fmla="*/ 2147483647 h 59"/>
                <a:gd name="T16" fmla="*/ 2147483647 w 56"/>
                <a:gd name="T17" fmla="*/ 2147483647 h 59"/>
                <a:gd name="T18" fmla="*/ 2147483647 w 56"/>
                <a:gd name="T19" fmla="*/ 2147483647 h 59"/>
                <a:gd name="T20" fmla="*/ 2147483647 w 56"/>
                <a:gd name="T21" fmla="*/ 2147483647 h 59"/>
                <a:gd name="T22" fmla="*/ 2147483647 w 56"/>
                <a:gd name="T23" fmla="*/ 2147483647 h 59"/>
                <a:gd name="T24" fmla="*/ 2147483647 w 56"/>
                <a:gd name="T25" fmla="*/ 2147483647 h 59"/>
                <a:gd name="T26" fmla="*/ 2147483647 w 56"/>
                <a:gd name="T27" fmla="*/ 0 h 59"/>
                <a:gd name="T28" fmla="*/ 2147483647 w 56"/>
                <a:gd name="T29" fmla="*/ 2147483647 h 59"/>
                <a:gd name="T30" fmla="*/ 2147483647 w 56"/>
                <a:gd name="T31" fmla="*/ 2147483647 h 59"/>
                <a:gd name="T32" fmla="*/ 2147483647 w 56"/>
                <a:gd name="T33" fmla="*/ 2147483647 h 59"/>
                <a:gd name="T34" fmla="*/ 2147483647 w 56"/>
                <a:gd name="T35" fmla="*/ 2147483647 h 59"/>
                <a:gd name="T36" fmla="*/ 0 w 56"/>
                <a:gd name="T37" fmla="*/ 2147483647 h 59"/>
                <a:gd name="T38" fmla="*/ 0 w 56"/>
                <a:gd name="T39" fmla="*/ 2147483647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59"/>
                <a:gd name="T62" fmla="*/ 56 w 56"/>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2540" cap="rnd">
              <a:solidFill>
                <a:srgbClr val="FFFFFF"/>
              </a:solidFill>
              <a:round/>
              <a:headEnd/>
              <a:tailEnd/>
            </a:ln>
          </p:spPr>
          <p:txBody>
            <a:bodyPr/>
            <a:lstStyle/>
            <a:p>
              <a:endParaRPr lang="de-CH"/>
            </a:p>
          </p:txBody>
        </p:sp>
        <p:sp>
          <p:nvSpPr>
            <p:cNvPr id="206" name="Freeform 210"/>
            <p:cNvSpPr>
              <a:spLocks/>
            </p:cNvSpPr>
            <p:nvPr/>
          </p:nvSpPr>
          <p:spPr bwMode="gray">
            <a:xfrm>
              <a:off x="7834313" y="4394200"/>
              <a:ext cx="104775" cy="60325"/>
            </a:xfrm>
            <a:custGeom>
              <a:avLst/>
              <a:gdLst>
                <a:gd name="T0" fmla="*/ 0 w 57"/>
                <a:gd name="T1" fmla="*/ 2147483647 h 33"/>
                <a:gd name="T2" fmla="*/ 2147483647 w 57"/>
                <a:gd name="T3" fmla="*/ 2147483647 h 33"/>
                <a:gd name="T4" fmla="*/ 2147483647 w 57"/>
                <a:gd name="T5" fmla="*/ 2147483647 h 33"/>
                <a:gd name="T6" fmla="*/ 2147483647 w 57"/>
                <a:gd name="T7" fmla="*/ 2147483647 h 33"/>
                <a:gd name="T8" fmla="*/ 2147483647 w 57"/>
                <a:gd name="T9" fmla="*/ 2147483647 h 33"/>
                <a:gd name="T10" fmla="*/ 2147483647 w 57"/>
                <a:gd name="T11" fmla="*/ 0 h 33"/>
                <a:gd name="T12" fmla="*/ 2147483647 w 57"/>
                <a:gd name="T13" fmla="*/ 0 h 33"/>
                <a:gd name="T14" fmla="*/ 2147483647 w 57"/>
                <a:gd name="T15" fmla="*/ 2147483647 h 33"/>
                <a:gd name="T16" fmla="*/ 2147483647 w 57"/>
                <a:gd name="T17" fmla="*/ 2147483647 h 33"/>
                <a:gd name="T18" fmla="*/ 2147483647 w 57"/>
                <a:gd name="T19" fmla="*/ 2147483647 h 33"/>
                <a:gd name="T20" fmla="*/ 0 w 57"/>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33"/>
                <a:gd name="T35" fmla="*/ 57 w 5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2540" cap="rnd">
              <a:solidFill>
                <a:srgbClr val="FFFFFF"/>
              </a:solidFill>
              <a:round/>
              <a:headEnd/>
              <a:tailEnd/>
            </a:ln>
          </p:spPr>
          <p:txBody>
            <a:bodyPr/>
            <a:lstStyle/>
            <a:p>
              <a:endParaRPr lang="de-CH"/>
            </a:p>
          </p:txBody>
        </p:sp>
        <p:sp>
          <p:nvSpPr>
            <p:cNvPr id="207" name="Freeform 211"/>
            <p:cNvSpPr>
              <a:spLocks/>
            </p:cNvSpPr>
            <p:nvPr/>
          </p:nvSpPr>
          <p:spPr bwMode="gray">
            <a:xfrm>
              <a:off x="7910513" y="4378325"/>
              <a:ext cx="44450" cy="31750"/>
            </a:xfrm>
            <a:custGeom>
              <a:avLst/>
              <a:gdLst>
                <a:gd name="T0" fmla="*/ 0 w 25"/>
                <a:gd name="T1" fmla="*/ 0 h 17"/>
                <a:gd name="T2" fmla="*/ 2147483647 w 25"/>
                <a:gd name="T3" fmla="*/ 2147483647 h 17"/>
                <a:gd name="T4" fmla="*/ 2147483647 w 25"/>
                <a:gd name="T5" fmla="*/ 2147483647 h 17"/>
                <a:gd name="T6" fmla="*/ 2147483647 w 25"/>
                <a:gd name="T7" fmla="*/ 2147483647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15" y="8"/>
                  </a:lnTo>
                  <a:lnTo>
                    <a:pt x="24" y="16"/>
                  </a:lnTo>
                  <a:lnTo>
                    <a:pt x="24" y="8"/>
                  </a:lnTo>
                  <a:lnTo>
                    <a:pt x="0" y="0"/>
                  </a:lnTo>
                </a:path>
              </a:pathLst>
            </a:custGeom>
            <a:grpFill/>
            <a:ln w="2540" cap="rnd">
              <a:solidFill>
                <a:srgbClr val="FFFFFF"/>
              </a:solidFill>
              <a:round/>
              <a:headEnd/>
              <a:tailEnd/>
            </a:ln>
          </p:spPr>
          <p:txBody>
            <a:bodyPr/>
            <a:lstStyle/>
            <a:p>
              <a:endParaRPr lang="de-CH"/>
            </a:p>
          </p:txBody>
        </p:sp>
        <p:sp>
          <p:nvSpPr>
            <p:cNvPr id="208" name="Freeform 212"/>
            <p:cNvSpPr>
              <a:spLocks/>
            </p:cNvSpPr>
            <p:nvPr/>
          </p:nvSpPr>
          <p:spPr bwMode="gray">
            <a:xfrm>
              <a:off x="7997825" y="4424363"/>
              <a:ext cx="33338" cy="46037"/>
            </a:xfrm>
            <a:custGeom>
              <a:avLst/>
              <a:gdLst>
                <a:gd name="T0" fmla="*/ 0 w 18"/>
                <a:gd name="T1" fmla="*/ 0 h 25"/>
                <a:gd name="T2" fmla="*/ 2147483647 w 18"/>
                <a:gd name="T3" fmla="*/ 2147483647 h 25"/>
                <a:gd name="T4" fmla="*/ 2147483647 w 18"/>
                <a:gd name="T5" fmla="*/ 2147483647 h 25"/>
                <a:gd name="T6" fmla="*/ 0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0" y="0"/>
                  </a:moveTo>
                  <a:lnTo>
                    <a:pt x="8" y="24"/>
                  </a:lnTo>
                  <a:lnTo>
                    <a:pt x="17" y="16"/>
                  </a:lnTo>
                  <a:lnTo>
                    <a:pt x="0" y="0"/>
                  </a:lnTo>
                </a:path>
              </a:pathLst>
            </a:custGeom>
            <a:grpFill/>
            <a:ln w="2540" cap="rnd">
              <a:solidFill>
                <a:srgbClr val="FFFFFF"/>
              </a:solidFill>
              <a:round/>
              <a:headEnd/>
              <a:tailEnd/>
            </a:ln>
          </p:spPr>
          <p:txBody>
            <a:bodyPr/>
            <a:lstStyle/>
            <a:p>
              <a:endParaRPr lang="de-CH"/>
            </a:p>
          </p:txBody>
        </p:sp>
        <p:sp>
          <p:nvSpPr>
            <p:cNvPr id="209" name="Freeform 213"/>
            <p:cNvSpPr>
              <a:spLocks/>
            </p:cNvSpPr>
            <p:nvPr/>
          </p:nvSpPr>
          <p:spPr bwMode="gray">
            <a:xfrm>
              <a:off x="8102600" y="4510088"/>
              <a:ext cx="31750" cy="31750"/>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16"/>
                  </a:lnTo>
                  <a:lnTo>
                    <a:pt x="0" y="0"/>
                  </a:lnTo>
                </a:path>
              </a:pathLst>
            </a:custGeom>
            <a:grpFill/>
            <a:ln w="2540" cap="rnd">
              <a:solidFill>
                <a:srgbClr val="FFFFFF"/>
              </a:solidFill>
              <a:round/>
              <a:headEnd/>
              <a:tailEnd/>
            </a:ln>
          </p:spPr>
          <p:txBody>
            <a:bodyPr/>
            <a:lstStyle/>
            <a:p>
              <a:endParaRPr lang="de-CH"/>
            </a:p>
          </p:txBody>
        </p:sp>
        <p:sp>
          <p:nvSpPr>
            <p:cNvPr id="210" name="Freeform 214"/>
            <p:cNvSpPr>
              <a:spLocks/>
            </p:cNvSpPr>
            <p:nvPr/>
          </p:nvSpPr>
          <p:spPr bwMode="gray">
            <a:xfrm>
              <a:off x="4976813" y="4991100"/>
              <a:ext cx="60325" cy="60325"/>
            </a:xfrm>
            <a:custGeom>
              <a:avLst/>
              <a:gdLst>
                <a:gd name="T0" fmla="*/ 2147483647 w 33"/>
                <a:gd name="T1" fmla="*/ 2147483647 h 33"/>
                <a:gd name="T2" fmla="*/ 2147483647 w 33"/>
                <a:gd name="T3" fmla="*/ 2147483647 h 33"/>
                <a:gd name="T4" fmla="*/ 2147483647 w 33"/>
                <a:gd name="T5" fmla="*/ 2147483647 h 33"/>
                <a:gd name="T6" fmla="*/ 0 w 33"/>
                <a:gd name="T7" fmla="*/ 2147483647 h 33"/>
                <a:gd name="T8" fmla="*/ 2147483647 w 33"/>
                <a:gd name="T9" fmla="*/ 0 h 33"/>
                <a:gd name="T10" fmla="*/ 2147483647 w 33"/>
                <a:gd name="T11" fmla="*/ 2147483647 h 33"/>
                <a:gd name="T12" fmla="*/ 2147483647 w 33"/>
                <a:gd name="T13" fmla="*/ 2147483647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2" y="15"/>
                  </a:moveTo>
                  <a:lnTo>
                    <a:pt x="23" y="25"/>
                  </a:lnTo>
                  <a:lnTo>
                    <a:pt x="8" y="32"/>
                  </a:lnTo>
                  <a:lnTo>
                    <a:pt x="0" y="25"/>
                  </a:lnTo>
                  <a:lnTo>
                    <a:pt x="16" y="0"/>
                  </a:lnTo>
                  <a:lnTo>
                    <a:pt x="23" y="7"/>
                  </a:lnTo>
                  <a:lnTo>
                    <a:pt x="32" y="15"/>
                  </a:lnTo>
                </a:path>
              </a:pathLst>
            </a:custGeom>
            <a:grpFill/>
            <a:ln w="2540" cap="rnd">
              <a:solidFill>
                <a:srgbClr val="FFFFFF"/>
              </a:solidFill>
              <a:round/>
              <a:headEnd/>
              <a:tailEnd/>
            </a:ln>
          </p:spPr>
          <p:txBody>
            <a:bodyPr/>
            <a:lstStyle/>
            <a:p>
              <a:endParaRPr lang="de-CH"/>
            </a:p>
          </p:txBody>
        </p:sp>
        <p:sp>
          <p:nvSpPr>
            <p:cNvPr id="211" name="Line 215"/>
            <p:cNvSpPr>
              <a:spLocks noChangeShapeType="1"/>
            </p:cNvSpPr>
            <p:nvPr/>
          </p:nvSpPr>
          <p:spPr bwMode="gray">
            <a:xfrm>
              <a:off x="7026275" y="3763963"/>
              <a:ext cx="17463" cy="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212" name="Freeform 216"/>
            <p:cNvSpPr>
              <a:spLocks/>
            </p:cNvSpPr>
            <p:nvPr/>
          </p:nvSpPr>
          <p:spPr bwMode="gray">
            <a:xfrm>
              <a:off x="4795838" y="3197225"/>
              <a:ext cx="47625" cy="93663"/>
            </a:xfrm>
            <a:custGeom>
              <a:avLst/>
              <a:gdLst>
                <a:gd name="T0" fmla="*/ 0 w 25"/>
                <a:gd name="T1" fmla="*/ 0 h 51"/>
                <a:gd name="T2" fmla="*/ 2147483647 w 25"/>
                <a:gd name="T3" fmla="*/ 0 h 51"/>
                <a:gd name="T4" fmla="*/ 2147483647 w 25"/>
                <a:gd name="T5" fmla="*/ 2147483647 h 51"/>
                <a:gd name="T6" fmla="*/ 2147483647 w 25"/>
                <a:gd name="T7" fmla="*/ 2147483647 h 51"/>
                <a:gd name="T8" fmla="*/ 2147483647 w 25"/>
                <a:gd name="T9" fmla="*/ 2147483647 h 51"/>
                <a:gd name="T10" fmla="*/ 2147483647 w 25"/>
                <a:gd name="T11" fmla="*/ 2147483647 h 51"/>
                <a:gd name="T12" fmla="*/ 2147483647 w 25"/>
                <a:gd name="T13" fmla="*/ 2147483647 h 51"/>
                <a:gd name="T14" fmla="*/ 0 w 25"/>
                <a:gd name="T15" fmla="*/ 2147483647 h 51"/>
                <a:gd name="T16" fmla="*/ 0 w 25"/>
                <a:gd name="T17" fmla="*/ 2147483647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1"/>
                <a:gd name="T32" fmla="*/ 25 w 2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2540" cap="rnd">
              <a:solidFill>
                <a:srgbClr val="FFFFFF"/>
              </a:solidFill>
              <a:round/>
              <a:headEnd/>
              <a:tailEnd/>
            </a:ln>
          </p:spPr>
          <p:txBody>
            <a:bodyPr/>
            <a:lstStyle/>
            <a:p>
              <a:endParaRPr lang="de-CH"/>
            </a:p>
          </p:txBody>
        </p:sp>
        <p:sp>
          <p:nvSpPr>
            <p:cNvPr id="213" name="Freeform 217"/>
            <p:cNvSpPr>
              <a:spLocks/>
            </p:cNvSpPr>
            <p:nvPr/>
          </p:nvSpPr>
          <p:spPr bwMode="gray">
            <a:xfrm>
              <a:off x="4870450" y="3141663"/>
              <a:ext cx="152400" cy="104775"/>
            </a:xfrm>
            <a:custGeom>
              <a:avLst/>
              <a:gdLst>
                <a:gd name="T0" fmla="*/ 2147483647 w 82"/>
                <a:gd name="T1" fmla="*/ 2147483647 h 57"/>
                <a:gd name="T2" fmla="*/ 2147483647 w 82"/>
                <a:gd name="T3" fmla="*/ 2147483647 h 57"/>
                <a:gd name="T4" fmla="*/ 2147483647 w 82"/>
                <a:gd name="T5" fmla="*/ 2147483647 h 57"/>
                <a:gd name="T6" fmla="*/ 2147483647 w 82"/>
                <a:gd name="T7" fmla="*/ 2147483647 h 57"/>
                <a:gd name="T8" fmla="*/ 2147483647 w 82"/>
                <a:gd name="T9" fmla="*/ 2147483647 h 57"/>
                <a:gd name="T10" fmla="*/ 2147483647 w 82"/>
                <a:gd name="T11" fmla="*/ 2147483647 h 57"/>
                <a:gd name="T12" fmla="*/ 2147483647 w 82"/>
                <a:gd name="T13" fmla="*/ 2147483647 h 57"/>
                <a:gd name="T14" fmla="*/ 2147483647 w 82"/>
                <a:gd name="T15" fmla="*/ 2147483647 h 57"/>
                <a:gd name="T16" fmla="*/ 2147483647 w 82"/>
                <a:gd name="T17" fmla="*/ 2147483647 h 57"/>
                <a:gd name="T18" fmla="*/ 2147483647 w 82"/>
                <a:gd name="T19" fmla="*/ 2147483647 h 57"/>
                <a:gd name="T20" fmla="*/ 2147483647 w 82"/>
                <a:gd name="T21" fmla="*/ 2147483647 h 57"/>
                <a:gd name="T22" fmla="*/ 0 w 82"/>
                <a:gd name="T23" fmla="*/ 2147483647 h 57"/>
                <a:gd name="T24" fmla="*/ 2147483647 w 82"/>
                <a:gd name="T25" fmla="*/ 2147483647 h 57"/>
                <a:gd name="T26" fmla="*/ 0 w 82"/>
                <a:gd name="T27" fmla="*/ 2147483647 h 57"/>
                <a:gd name="T28" fmla="*/ 0 w 82"/>
                <a:gd name="T29" fmla="*/ 0 h 57"/>
                <a:gd name="T30" fmla="*/ 2147483647 w 82"/>
                <a:gd name="T31" fmla="*/ 2147483647 h 57"/>
                <a:gd name="T32" fmla="*/ 2147483647 w 82"/>
                <a:gd name="T33" fmla="*/ 2147483647 h 57"/>
                <a:gd name="T34" fmla="*/ 2147483647 w 82"/>
                <a:gd name="T35" fmla="*/ 2147483647 h 57"/>
                <a:gd name="T36" fmla="*/ 2147483647 w 82"/>
                <a:gd name="T37" fmla="*/ 0 h 57"/>
                <a:gd name="T38" fmla="*/ 2147483647 w 82"/>
                <a:gd name="T39" fmla="*/ 2147483647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57"/>
                <a:gd name="T62" fmla="*/ 82 w 82"/>
                <a:gd name="T63" fmla="*/ 57 h 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2540" cap="rnd">
              <a:solidFill>
                <a:srgbClr val="FFFFFF"/>
              </a:solidFill>
              <a:round/>
              <a:headEnd type="none" w="sm" len="sm"/>
              <a:tailEnd type="none" w="sm" len="sm"/>
            </a:ln>
          </p:spPr>
          <p:txBody>
            <a:bodyPr/>
            <a:lstStyle/>
            <a:p>
              <a:endParaRPr lang="de-CH"/>
            </a:p>
          </p:txBody>
        </p:sp>
        <p:sp>
          <p:nvSpPr>
            <p:cNvPr id="214" name="Freeform 218"/>
            <p:cNvSpPr>
              <a:spLocks/>
            </p:cNvSpPr>
            <p:nvPr/>
          </p:nvSpPr>
          <p:spPr bwMode="gray">
            <a:xfrm>
              <a:off x="4721225" y="2990850"/>
              <a:ext cx="150813" cy="104775"/>
            </a:xfrm>
            <a:custGeom>
              <a:avLst/>
              <a:gdLst>
                <a:gd name="T0" fmla="*/ 2147483647 w 82"/>
                <a:gd name="T1" fmla="*/ 2147483647 h 57"/>
                <a:gd name="T2" fmla="*/ 2147483647 w 82"/>
                <a:gd name="T3" fmla="*/ 2147483647 h 57"/>
                <a:gd name="T4" fmla="*/ 2147483647 w 82"/>
                <a:gd name="T5" fmla="*/ 2147483647 h 57"/>
                <a:gd name="T6" fmla="*/ 2147483647 w 82"/>
                <a:gd name="T7" fmla="*/ 2147483647 h 57"/>
                <a:gd name="T8" fmla="*/ 2147483647 w 82"/>
                <a:gd name="T9" fmla="*/ 2147483647 h 57"/>
                <a:gd name="T10" fmla="*/ 2147483647 w 82"/>
                <a:gd name="T11" fmla="*/ 2147483647 h 57"/>
                <a:gd name="T12" fmla="*/ 2147483647 w 82"/>
                <a:gd name="T13" fmla="*/ 0 h 57"/>
                <a:gd name="T14" fmla="*/ 2147483647 w 82"/>
                <a:gd name="T15" fmla="*/ 2147483647 h 57"/>
                <a:gd name="T16" fmla="*/ 2147483647 w 82"/>
                <a:gd name="T17" fmla="*/ 2147483647 h 57"/>
                <a:gd name="T18" fmla="*/ 0 w 82"/>
                <a:gd name="T19" fmla="*/ 2147483647 h 57"/>
                <a:gd name="T20" fmla="*/ 0 w 82"/>
                <a:gd name="T21" fmla="*/ 2147483647 h 57"/>
                <a:gd name="T22" fmla="*/ 2147483647 w 82"/>
                <a:gd name="T23" fmla="*/ 2147483647 h 57"/>
                <a:gd name="T24" fmla="*/ 2147483647 w 82"/>
                <a:gd name="T25" fmla="*/ 2147483647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2540" cap="rnd">
              <a:solidFill>
                <a:srgbClr val="FFFFFF"/>
              </a:solidFill>
              <a:round/>
              <a:headEnd type="none" w="sm" len="sm"/>
              <a:tailEnd type="none" w="sm" len="sm"/>
            </a:ln>
          </p:spPr>
          <p:txBody>
            <a:bodyPr/>
            <a:lstStyle/>
            <a:p>
              <a:endParaRPr lang="de-CH"/>
            </a:p>
          </p:txBody>
        </p:sp>
        <p:sp>
          <p:nvSpPr>
            <p:cNvPr id="215" name="Freeform 219"/>
            <p:cNvSpPr>
              <a:spLocks/>
            </p:cNvSpPr>
            <p:nvPr/>
          </p:nvSpPr>
          <p:spPr bwMode="gray">
            <a:xfrm>
              <a:off x="4660900" y="3048000"/>
              <a:ext cx="61913" cy="47625"/>
            </a:xfrm>
            <a:custGeom>
              <a:avLst/>
              <a:gdLst>
                <a:gd name="T0" fmla="*/ 2147483647 w 33"/>
                <a:gd name="T1" fmla="*/ 2147483647 h 25"/>
                <a:gd name="T2" fmla="*/ 2147483647 w 33"/>
                <a:gd name="T3" fmla="*/ 2147483647 h 25"/>
                <a:gd name="T4" fmla="*/ 2147483647 w 33"/>
                <a:gd name="T5" fmla="*/ 2147483647 h 25"/>
                <a:gd name="T6" fmla="*/ 2147483647 w 33"/>
                <a:gd name="T7" fmla="*/ 2147483647 h 25"/>
                <a:gd name="T8" fmla="*/ 0 w 33"/>
                <a:gd name="T9" fmla="*/ 2147483647 h 25"/>
                <a:gd name="T10" fmla="*/ 0 w 33"/>
                <a:gd name="T11" fmla="*/ 2147483647 h 25"/>
                <a:gd name="T12" fmla="*/ 0 w 33"/>
                <a:gd name="T13" fmla="*/ 2147483647 h 25"/>
                <a:gd name="T14" fmla="*/ 2147483647 w 33"/>
                <a:gd name="T15" fmla="*/ 0 h 25"/>
                <a:gd name="T16" fmla="*/ 2147483647 w 33"/>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5"/>
                <a:gd name="T29" fmla="*/ 33 w 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5">
                  <a:moveTo>
                    <a:pt x="32" y="8"/>
                  </a:moveTo>
                  <a:lnTo>
                    <a:pt x="25" y="8"/>
                  </a:lnTo>
                  <a:lnTo>
                    <a:pt x="17" y="24"/>
                  </a:lnTo>
                  <a:lnTo>
                    <a:pt x="8" y="24"/>
                  </a:lnTo>
                  <a:lnTo>
                    <a:pt x="0" y="24"/>
                  </a:lnTo>
                  <a:lnTo>
                    <a:pt x="0" y="15"/>
                  </a:lnTo>
                  <a:lnTo>
                    <a:pt x="0" y="8"/>
                  </a:lnTo>
                  <a:lnTo>
                    <a:pt x="32" y="0"/>
                  </a:lnTo>
                  <a:lnTo>
                    <a:pt x="32" y="8"/>
                  </a:lnTo>
                </a:path>
              </a:pathLst>
            </a:custGeom>
            <a:grpFill/>
            <a:ln w="2540" cap="rnd">
              <a:solidFill>
                <a:srgbClr val="FFFFFF"/>
              </a:solidFill>
              <a:round/>
              <a:headEnd/>
              <a:tailEnd/>
            </a:ln>
          </p:spPr>
          <p:txBody>
            <a:bodyPr/>
            <a:lstStyle/>
            <a:p>
              <a:endParaRPr lang="de-CH"/>
            </a:p>
          </p:txBody>
        </p:sp>
        <p:sp>
          <p:nvSpPr>
            <p:cNvPr id="216" name="Freeform 220"/>
            <p:cNvSpPr>
              <a:spLocks/>
            </p:cNvSpPr>
            <p:nvPr/>
          </p:nvSpPr>
          <p:spPr bwMode="gray">
            <a:xfrm>
              <a:off x="4660900" y="3063875"/>
              <a:ext cx="136525" cy="134938"/>
            </a:xfrm>
            <a:custGeom>
              <a:avLst/>
              <a:gdLst>
                <a:gd name="T0" fmla="*/ 2147483647 w 74"/>
                <a:gd name="T1" fmla="*/ 0 h 73"/>
                <a:gd name="T2" fmla="*/ 2147483647 w 74"/>
                <a:gd name="T3" fmla="*/ 2147483647 h 73"/>
                <a:gd name="T4" fmla="*/ 2147483647 w 74"/>
                <a:gd name="T5" fmla="*/ 2147483647 h 73"/>
                <a:gd name="T6" fmla="*/ 2147483647 w 74"/>
                <a:gd name="T7" fmla="*/ 2147483647 h 73"/>
                <a:gd name="T8" fmla="*/ 2147483647 w 74"/>
                <a:gd name="T9" fmla="*/ 2147483647 h 73"/>
                <a:gd name="T10" fmla="*/ 2147483647 w 74"/>
                <a:gd name="T11" fmla="*/ 2147483647 h 73"/>
                <a:gd name="T12" fmla="*/ 2147483647 w 74"/>
                <a:gd name="T13" fmla="*/ 2147483647 h 73"/>
                <a:gd name="T14" fmla="*/ 2147483647 w 74"/>
                <a:gd name="T15" fmla="*/ 2147483647 h 73"/>
                <a:gd name="T16" fmla="*/ 2147483647 w 74"/>
                <a:gd name="T17" fmla="*/ 2147483647 h 73"/>
                <a:gd name="T18" fmla="*/ 2147483647 w 74"/>
                <a:gd name="T19" fmla="*/ 2147483647 h 73"/>
                <a:gd name="T20" fmla="*/ 2147483647 w 74"/>
                <a:gd name="T21" fmla="*/ 2147483647 h 73"/>
                <a:gd name="T22" fmla="*/ 2147483647 w 74"/>
                <a:gd name="T23" fmla="*/ 2147483647 h 73"/>
                <a:gd name="T24" fmla="*/ 2147483647 w 74"/>
                <a:gd name="T25" fmla="*/ 2147483647 h 73"/>
                <a:gd name="T26" fmla="*/ 2147483647 w 74"/>
                <a:gd name="T27" fmla="*/ 2147483647 h 73"/>
                <a:gd name="T28" fmla="*/ 2147483647 w 74"/>
                <a:gd name="T29" fmla="*/ 2147483647 h 73"/>
                <a:gd name="T30" fmla="*/ 2147483647 w 74"/>
                <a:gd name="T31" fmla="*/ 2147483647 h 73"/>
                <a:gd name="T32" fmla="*/ 2147483647 w 74"/>
                <a:gd name="T33" fmla="*/ 2147483647 h 73"/>
                <a:gd name="T34" fmla="*/ 2147483647 w 74"/>
                <a:gd name="T35" fmla="*/ 2147483647 h 73"/>
                <a:gd name="T36" fmla="*/ 2147483647 w 74"/>
                <a:gd name="T37" fmla="*/ 2147483647 h 73"/>
                <a:gd name="T38" fmla="*/ 2147483647 w 74"/>
                <a:gd name="T39" fmla="*/ 2147483647 h 73"/>
                <a:gd name="T40" fmla="*/ 0 w 74"/>
                <a:gd name="T41" fmla="*/ 2147483647 h 73"/>
                <a:gd name="T42" fmla="*/ 0 w 74"/>
                <a:gd name="T43" fmla="*/ 2147483647 h 73"/>
                <a:gd name="T44" fmla="*/ 2147483647 w 74"/>
                <a:gd name="T45" fmla="*/ 2147483647 h 73"/>
                <a:gd name="T46" fmla="*/ 2147483647 w 74"/>
                <a:gd name="T47" fmla="*/ 0 h 73"/>
                <a:gd name="T48" fmla="*/ 2147483647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3"/>
                <a:gd name="T77" fmla="*/ 74 w 74"/>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2540" cap="rnd">
              <a:solidFill>
                <a:srgbClr val="FFFFFF"/>
              </a:solidFill>
              <a:round/>
              <a:headEnd/>
              <a:tailEnd/>
            </a:ln>
          </p:spPr>
          <p:txBody>
            <a:bodyPr/>
            <a:lstStyle/>
            <a:p>
              <a:endParaRPr lang="de-CH"/>
            </a:p>
          </p:txBody>
        </p:sp>
        <p:sp>
          <p:nvSpPr>
            <p:cNvPr id="217" name="Freeform 221"/>
            <p:cNvSpPr>
              <a:spLocks/>
            </p:cNvSpPr>
            <p:nvPr/>
          </p:nvSpPr>
          <p:spPr bwMode="gray">
            <a:xfrm>
              <a:off x="4767263" y="3168650"/>
              <a:ext cx="47625" cy="47625"/>
            </a:xfrm>
            <a:custGeom>
              <a:avLst/>
              <a:gdLst>
                <a:gd name="T0" fmla="*/ 0 w 26"/>
                <a:gd name="T1" fmla="*/ 2147483647 h 25"/>
                <a:gd name="T2" fmla="*/ 2147483647 w 26"/>
                <a:gd name="T3" fmla="*/ 2147483647 h 25"/>
                <a:gd name="T4" fmla="*/ 2147483647 w 26"/>
                <a:gd name="T5" fmla="*/ 2147483647 h 25"/>
                <a:gd name="T6" fmla="*/ 2147483647 w 26"/>
                <a:gd name="T7" fmla="*/ 2147483647 h 25"/>
                <a:gd name="T8" fmla="*/ 2147483647 w 26"/>
                <a:gd name="T9" fmla="*/ 2147483647 h 25"/>
                <a:gd name="T10" fmla="*/ 2147483647 w 26"/>
                <a:gd name="T11" fmla="*/ 0 h 25"/>
                <a:gd name="T12" fmla="*/ 2147483647 w 26"/>
                <a:gd name="T13" fmla="*/ 0 h 25"/>
                <a:gd name="T14" fmla="*/ 0 w 26"/>
                <a:gd name="T15" fmla="*/ 2147483647 h 25"/>
                <a:gd name="T16" fmla="*/ 0 w 26"/>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5"/>
                <a:gd name="T29" fmla="*/ 26 w 2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5">
                  <a:moveTo>
                    <a:pt x="0" y="15"/>
                  </a:moveTo>
                  <a:lnTo>
                    <a:pt x="16" y="24"/>
                  </a:lnTo>
                  <a:lnTo>
                    <a:pt x="16" y="15"/>
                  </a:lnTo>
                  <a:lnTo>
                    <a:pt x="25" y="15"/>
                  </a:lnTo>
                  <a:lnTo>
                    <a:pt x="25" y="9"/>
                  </a:lnTo>
                  <a:lnTo>
                    <a:pt x="16" y="0"/>
                  </a:lnTo>
                  <a:lnTo>
                    <a:pt x="8" y="0"/>
                  </a:lnTo>
                  <a:lnTo>
                    <a:pt x="0" y="9"/>
                  </a:lnTo>
                  <a:lnTo>
                    <a:pt x="0" y="15"/>
                  </a:lnTo>
                </a:path>
              </a:pathLst>
            </a:custGeom>
            <a:grpFill/>
            <a:ln w="2540" cap="rnd">
              <a:solidFill>
                <a:srgbClr val="FFFFFF"/>
              </a:solidFill>
              <a:round/>
              <a:headEnd/>
              <a:tailEnd/>
            </a:ln>
          </p:spPr>
          <p:txBody>
            <a:bodyPr/>
            <a:lstStyle/>
            <a:p>
              <a:endParaRPr lang="de-CH"/>
            </a:p>
          </p:txBody>
        </p:sp>
        <p:sp>
          <p:nvSpPr>
            <p:cNvPr id="218" name="Freeform 222"/>
            <p:cNvSpPr>
              <a:spLocks/>
            </p:cNvSpPr>
            <p:nvPr/>
          </p:nvSpPr>
          <p:spPr bwMode="gray">
            <a:xfrm>
              <a:off x="4781550" y="3076575"/>
              <a:ext cx="106363" cy="120650"/>
            </a:xfrm>
            <a:custGeom>
              <a:avLst/>
              <a:gdLst>
                <a:gd name="T0" fmla="*/ 1683950 w 10000"/>
                <a:gd name="T1" fmla="*/ 6778491 h 10000"/>
                <a:gd name="T2" fmla="*/ 1683950 w 10000"/>
                <a:gd name="T3" fmla="*/ 4880329 h 10000"/>
                <a:gd name="T4" fmla="*/ 0 w 10000"/>
                <a:gd name="T5" fmla="*/ 2439217 h 10000"/>
                <a:gd name="T6" fmla="*/ 3579126 w 10000"/>
                <a:gd name="T7" fmla="*/ 0 h 10000"/>
                <a:gd name="T8" fmla="*/ 6738192 w 10000"/>
                <a:gd name="T9" fmla="*/ 6778491 h 10000"/>
                <a:gd name="T10" fmla="*/ 10107229 w 10000"/>
                <a:gd name="T11" fmla="*/ 6778491 h 10000"/>
                <a:gd name="T12" fmla="*/ 10107229 w 10000"/>
                <a:gd name="T13" fmla="*/ 9217853 h 10000"/>
                <a:gd name="T14" fmla="*/ 10107229 w 10000"/>
                <a:gd name="T15" fmla="*/ 10844686 h 10000"/>
                <a:gd name="T16" fmla="*/ 12002394 w 10000"/>
                <a:gd name="T17" fmla="*/ 15998093 h 10000"/>
                <a:gd name="T18" fmla="*/ 10107229 w 10000"/>
                <a:gd name="T19" fmla="*/ 17624914 h 10000"/>
                <a:gd name="T20" fmla="*/ 7174982 w 10000"/>
                <a:gd name="T21" fmla="*/ 17607299 h 10000"/>
                <a:gd name="T22" fmla="*/ 7455887 w 10000"/>
                <a:gd name="T23" fmla="*/ 16146131 h 10000"/>
                <a:gd name="T24" fmla="*/ 4662911 w 10000"/>
                <a:gd name="T25" fmla="*/ 13964272 h 10000"/>
                <a:gd name="T26" fmla="*/ 4440836 w 10000"/>
                <a:gd name="T27" fmla="*/ 15730250 h 10000"/>
                <a:gd name="T28" fmla="*/ 3615098 w 10000"/>
                <a:gd name="T29" fmla="*/ 16135647 h 10000"/>
                <a:gd name="T30" fmla="*/ 1683950 w 10000"/>
                <a:gd name="T31" fmla="*/ 13557127 h 10000"/>
                <a:gd name="T32" fmla="*/ 1683950 w 10000"/>
                <a:gd name="T33" fmla="*/ 6778491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00" h="10000">
                  <a:moveTo>
                    <a:pt x="1403" y="3846"/>
                  </a:moveTo>
                  <a:lnTo>
                    <a:pt x="1403" y="2769"/>
                  </a:lnTo>
                  <a:lnTo>
                    <a:pt x="0" y="1384"/>
                  </a:lnTo>
                  <a:lnTo>
                    <a:pt x="2982" y="0"/>
                  </a:lnTo>
                  <a:lnTo>
                    <a:pt x="5614" y="3846"/>
                  </a:lnTo>
                  <a:lnTo>
                    <a:pt x="8421" y="3846"/>
                  </a:lnTo>
                  <a:lnTo>
                    <a:pt x="8421" y="5230"/>
                  </a:lnTo>
                  <a:lnTo>
                    <a:pt x="8421" y="6153"/>
                  </a:lnTo>
                  <a:lnTo>
                    <a:pt x="10000" y="9077"/>
                  </a:lnTo>
                  <a:lnTo>
                    <a:pt x="8421" y="10000"/>
                  </a:lnTo>
                  <a:lnTo>
                    <a:pt x="5978" y="9990"/>
                  </a:lnTo>
                  <a:cubicBezTo>
                    <a:pt x="5956" y="9880"/>
                    <a:pt x="6234" y="9271"/>
                    <a:pt x="6212" y="9161"/>
                  </a:cubicBezTo>
                  <a:lnTo>
                    <a:pt x="3885" y="7923"/>
                  </a:lnTo>
                  <a:cubicBezTo>
                    <a:pt x="3893" y="7968"/>
                    <a:pt x="3752" y="8827"/>
                    <a:pt x="3700" y="8925"/>
                  </a:cubicBezTo>
                  <a:cubicBezTo>
                    <a:pt x="3680" y="8854"/>
                    <a:pt x="3062" y="9148"/>
                    <a:pt x="3012" y="9155"/>
                  </a:cubicBezTo>
                  <a:lnTo>
                    <a:pt x="1403" y="7692"/>
                  </a:lnTo>
                  <a:lnTo>
                    <a:pt x="1403" y="3846"/>
                  </a:lnTo>
                </a:path>
              </a:pathLst>
            </a:custGeom>
            <a:grpFill/>
            <a:ln w="2540" cap="rnd">
              <a:solidFill>
                <a:srgbClr val="FFFFFF"/>
              </a:solidFill>
              <a:round/>
              <a:headEnd/>
              <a:tailEnd/>
            </a:ln>
          </p:spPr>
          <p:txBody>
            <a:bodyPr/>
            <a:lstStyle/>
            <a:p>
              <a:endParaRPr lang="de-CH"/>
            </a:p>
          </p:txBody>
        </p:sp>
        <p:sp>
          <p:nvSpPr>
            <p:cNvPr id="219" name="Freeform 223"/>
            <p:cNvSpPr>
              <a:spLocks/>
            </p:cNvSpPr>
            <p:nvPr/>
          </p:nvSpPr>
          <p:spPr bwMode="gray">
            <a:xfrm>
              <a:off x="4824413" y="3197225"/>
              <a:ext cx="65087" cy="49213"/>
            </a:xfrm>
            <a:custGeom>
              <a:avLst/>
              <a:gdLst>
                <a:gd name="T0" fmla="*/ 2147483647 w 35"/>
                <a:gd name="T1" fmla="*/ 2147483647 h 26"/>
                <a:gd name="T2" fmla="*/ 0 w 35"/>
                <a:gd name="T3" fmla="*/ 2147483647 h 26"/>
                <a:gd name="T4" fmla="*/ 0 w 35"/>
                <a:gd name="T5" fmla="*/ 2147483647 h 26"/>
                <a:gd name="T6" fmla="*/ 2147483647 w 35"/>
                <a:gd name="T7" fmla="*/ 0 h 26"/>
                <a:gd name="T8" fmla="*/ 2147483647 w 35"/>
                <a:gd name="T9" fmla="*/ 0 h 26"/>
                <a:gd name="T10" fmla="*/ 2147483647 w 35"/>
                <a:gd name="T11" fmla="*/ 2147483647 h 26"/>
                <a:gd name="T12" fmla="*/ 2147483647 w 35"/>
                <a:gd name="T13" fmla="*/ 2147483647 h 26"/>
                <a:gd name="T14" fmla="*/ 2147483647 w 35"/>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6"/>
                <a:gd name="T26" fmla="*/ 35 w 3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6">
                  <a:moveTo>
                    <a:pt x="9" y="25"/>
                  </a:moveTo>
                  <a:lnTo>
                    <a:pt x="0" y="17"/>
                  </a:lnTo>
                  <a:lnTo>
                    <a:pt x="0" y="9"/>
                  </a:lnTo>
                  <a:lnTo>
                    <a:pt x="9" y="0"/>
                  </a:lnTo>
                  <a:lnTo>
                    <a:pt x="25" y="0"/>
                  </a:lnTo>
                  <a:lnTo>
                    <a:pt x="34" y="9"/>
                  </a:lnTo>
                  <a:lnTo>
                    <a:pt x="34" y="17"/>
                  </a:lnTo>
                  <a:lnTo>
                    <a:pt x="9" y="25"/>
                  </a:lnTo>
                </a:path>
              </a:pathLst>
            </a:custGeom>
            <a:grpFill/>
            <a:ln w="2540" cap="rnd">
              <a:solidFill>
                <a:srgbClr val="FFFFFF"/>
              </a:solidFill>
              <a:round/>
              <a:headEnd/>
              <a:tailEnd/>
            </a:ln>
          </p:spPr>
          <p:txBody>
            <a:bodyPr/>
            <a:lstStyle/>
            <a:p>
              <a:endParaRPr lang="de-CH"/>
            </a:p>
          </p:txBody>
        </p:sp>
        <p:sp>
          <p:nvSpPr>
            <p:cNvPr id="220" name="Freeform 224"/>
            <p:cNvSpPr>
              <a:spLocks/>
            </p:cNvSpPr>
            <p:nvPr/>
          </p:nvSpPr>
          <p:spPr bwMode="gray">
            <a:xfrm>
              <a:off x="4706938" y="3094038"/>
              <a:ext cx="90487" cy="93662"/>
            </a:xfrm>
            <a:custGeom>
              <a:avLst/>
              <a:gdLst>
                <a:gd name="T0" fmla="*/ 2147483647 w 49"/>
                <a:gd name="T1" fmla="*/ 2147483647 h 51"/>
                <a:gd name="T2" fmla="*/ 2147483647 w 49"/>
                <a:gd name="T3" fmla="*/ 2147483647 h 51"/>
                <a:gd name="T4" fmla="*/ 2147483647 w 49"/>
                <a:gd name="T5" fmla="*/ 2147483647 h 51"/>
                <a:gd name="T6" fmla="*/ 2147483647 w 49"/>
                <a:gd name="T7" fmla="*/ 2147483647 h 51"/>
                <a:gd name="T8" fmla="*/ 2147483647 w 49"/>
                <a:gd name="T9" fmla="*/ 2147483647 h 51"/>
                <a:gd name="T10" fmla="*/ 2147483647 w 49"/>
                <a:gd name="T11" fmla="*/ 2147483647 h 51"/>
                <a:gd name="T12" fmla="*/ 2147483647 w 49"/>
                <a:gd name="T13" fmla="*/ 2147483647 h 51"/>
                <a:gd name="T14" fmla="*/ 2147483647 w 49"/>
                <a:gd name="T15" fmla="*/ 2147483647 h 51"/>
                <a:gd name="T16" fmla="*/ 2147483647 w 49"/>
                <a:gd name="T17" fmla="*/ 0 h 51"/>
                <a:gd name="T18" fmla="*/ 2147483647 w 49"/>
                <a:gd name="T19" fmla="*/ 2147483647 h 51"/>
                <a:gd name="T20" fmla="*/ 2147483647 w 49"/>
                <a:gd name="T21" fmla="*/ 0 h 51"/>
                <a:gd name="T22" fmla="*/ 0 w 49"/>
                <a:gd name="T23" fmla="*/ 2147483647 h 51"/>
                <a:gd name="T24" fmla="*/ 2147483647 w 49"/>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51"/>
                <a:gd name="T41" fmla="*/ 49 w 49"/>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2540" cap="rnd">
              <a:solidFill>
                <a:srgbClr val="FFFFFF"/>
              </a:solidFill>
              <a:round/>
              <a:headEnd/>
              <a:tailEnd/>
            </a:ln>
          </p:spPr>
          <p:txBody>
            <a:bodyPr/>
            <a:lstStyle/>
            <a:p>
              <a:endParaRPr lang="de-CH"/>
            </a:p>
          </p:txBody>
        </p:sp>
        <p:sp>
          <p:nvSpPr>
            <p:cNvPr id="221" name="Freeform 225"/>
            <p:cNvSpPr>
              <a:spLocks/>
            </p:cNvSpPr>
            <p:nvPr/>
          </p:nvSpPr>
          <p:spPr bwMode="gray">
            <a:xfrm>
              <a:off x="4660900" y="3736975"/>
              <a:ext cx="241300" cy="388938"/>
            </a:xfrm>
            <a:custGeom>
              <a:avLst/>
              <a:gdLst>
                <a:gd name="T0" fmla="*/ 2147483647 w 130"/>
                <a:gd name="T1" fmla="*/ 2147483647 h 212"/>
                <a:gd name="T2" fmla="*/ 2147483647 w 130"/>
                <a:gd name="T3" fmla="*/ 2147483647 h 212"/>
                <a:gd name="T4" fmla="*/ 2147483647 w 130"/>
                <a:gd name="T5" fmla="*/ 2147483647 h 212"/>
                <a:gd name="T6" fmla="*/ 2147483647 w 130"/>
                <a:gd name="T7" fmla="*/ 2147483647 h 212"/>
                <a:gd name="T8" fmla="*/ 0 w 130"/>
                <a:gd name="T9" fmla="*/ 2147483647 h 212"/>
                <a:gd name="T10" fmla="*/ 0 w 130"/>
                <a:gd name="T11" fmla="*/ 2147483647 h 212"/>
                <a:gd name="T12" fmla="*/ 2147483647 w 130"/>
                <a:gd name="T13" fmla="*/ 2147483647 h 212"/>
                <a:gd name="T14" fmla="*/ 2147483647 w 130"/>
                <a:gd name="T15" fmla="*/ 2147483647 h 212"/>
                <a:gd name="T16" fmla="*/ 2147483647 w 130"/>
                <a:gd name="T17" fmla="*/ 2147483647 h 212"/>
                <a:gd name="T18" fmla="*/ 2147483647 w 130"/>
                <a:gd name="T19" fmla="*/ 2147483647 h 212"/>
                <a:gd name="T20" fmla="*/ 2147483647 w 130"/>
                <a:gd name="T21" fmla="*/ 2147483647 h 212"/>
                <a:gd name="T22" fmla="*/ 2147483647 w 130"/>
                <a:gd name="T23" fmla="*/ 2147483647 h 212"/>
                <a:gd name="T24" fmla="*/ 2147483647 w 130"/>
                <a:gd name="T25" fmla="*/ 2147483647 h 212"/>
                <a:gd name="T26" fmla="*/ 2147483647 w 130"/>
                <a:gd name="T27" fmla="*/ 2147483647 h 212"/>
                <a:gd name="T28" fmla="*/ 2147483647 w 130"/>
                <a:gd name="T29" fmla="*/ 2147483647 h 212"/>
                <a:gd name="T30" fmla="*/ 2147483647 w 130"/>
                <a:gd name="T31" fmla="*/ 2147483647 h 212"/>
                <a:gd name="T32" fmla="*/ 2147483647 w 130"/>
                <a:gd name="T33" fmla="*/ 2147483647 h 212"/>
                <a:gd name="T34" fmla="*/ 2147483647 w 130"/>
                <a:gd name="T35" fmla="*/ 2147483647 h 212"/>
                <a:gd name="T36" fmla="*/ 2147483647 w 130"/>
                <a:gd name="T37" fmla="*/ 2147483647 h 212"/>
                <a:gd name="T38" fmla="*/ 2147483647 w 130"/>
                <a:gd name="T39" fmla="*/ 2147483647 h 212"/>
                <a:gd name="T40" fmla="*/ 2147483647 w 130"/>
                <a:gd name="T41" fmla="*/ 2147483647 h 212"/>
                <a:gd name="T42" fmla="*/ 2147483647 w 130"/>
                <a:gd name="T43" fmla="*/ 2147483647 h 212"/>
                <a:gd name="T44" fmla="*/ 2147483647 w 130"/>
                <a:gd name="T45" fmla="*/ 2147483647 h 212"/>
                <a:gd name="T46" fmla="*/ 2147483647 w 130"/>
                <a:gd name="T47" fmla="*/ 2147483647 h 212"/>
                <a:gd name="T48" fmla="*/ 2147483647 w 130"/>
                <a:gd name="T49" fmla="*/ 2147483647 h 212"/>
                <a:gd name="T50" fmla="*/ 2147483647 w 130"/>
                <a:gd name="T51" fmla="*/ 0 h 212"/>
                <a:gd name="T52" fmla="*/ 2147483647 w 130"/>
                <a:gd name="T53" fmla="*/ 2147483647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212"/>
                <a:gd name="T83" fmla="*/ 130 w 130"/>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2540" cap="rnd">
              <a:solidFill>
                <a:srgbClr val="FFFFFF"/>
              </a:solidFill>
              <a:round/>
              <a:headEnd type="none" w="sm" len="sm"/>
              <a:tailEnd type="none" w="sm" len="sm"/>
            </a:ln>
          </p:spPr>
          <p:txBody>
            <a:bodyPr/>
            <a:lstStyle/>
            <a:p>
              <a:endParaRPr lang="de-CH"/>
            </a:p>
          </p:txBody>
        </p:sp>
        <p:sp>
          <p:nvSpPr>
            <p:cNvPr id="222" name="Freeform 226"/>
            <p:cNvSpPr>
              <a:spLocks/>
            </p:cNvSpPr>
            <p:nvPr/>
          </p:nvSpPr>
          <p:spPr bwMode="gray">
            <a:xfrm>
              <a:off x="4213225" y="3941763"/>
              <a:ext cx="180975" cy="138112"/>
            </a:xfrm>
            <a:custGeom>
              <a:avLst/>
              <a:gdLst>
                <a:gd name="T0" fmla="*/ 0 w 98"/>
                <a:gd name="T1" fmla="*/ 2147483647 h 75"/>
                <a:gd name="T2" fmla="*/ 2147483647 w 98"/>
                <a:gd name="T3" fmla="*/ 2147483647 h 75"/>
                <a:gd name="T4" fmla="*/ 2147483647 w 98"/>
                <a:gd name="T5" fmla="*/ 2147483647 h 75"/>
                <a:gd name="T6" fmla="*/ 2147483647 w 98"/>
                <a:gd name="T7" fmla="*/ 2147483647 h 75"/>
                <a:gd name="T8" fmla="*/ 2147483647 w 98"/>
                <a:gd name="T9" fmla="*/ 0 h 75"/>
                <a:gd name="T10" fmla="*/ 2147483647 w 98"/>
                <a:gd name="T11" fmla="*/ 0 h 75"/>
                <a:gd name="T12" fmla="*/ 2147483647 w 98"/>
                <a:gd name="T13" fmla="*/ 2147483647 h 75"/>
                <a:gd name="T14" fmla="*/ 2147483647 w 98"/>
                <a:gd name="T15" fmla="*/ 2147483647 h 75"/>
                <a:gd name="T16" fmla="*/ 2147483647 w 98"/>
                <a:gd name="T17" fmla="*/ 2147483647 h 75"/>
                <a:gd name="T18" fmla="*/ 2147483647 w 98"/>
                <a:gd name="T19" fmla="*/ 2147483647 h 75"/>
                <a:gd name="T20" fmla="*/ 2147483647 w 98"/>
                <a:gd name="T21" fmla="*/ 2147483647 h 75"/>
                <a:gd name="T22" fmla="*/ 2147483647 w 98"/>
                <a:gd name="T23" fmla="*/ 2147483647 h 75"/>
                <a:gd name="T24" fmla="*/ 2147483647 w 98"/>
                <a:gd name="T25" fmla="*/ 2147483647 h 75"/>
                <a:gd name="T26" fmla="*/ 2147483647 w 98"/>
                <a:gd name="T27" fmla="*/ 2147483647 h 75"/>
                <a:gd name="T28" fmla="*/ 2147483647 w 98"/>
                <a:gd name="T29" fmla="*/ 2147483647 h 75"/>
                <a:gd name="T30" fmla="*/ 2147483647 w 98"/>
                <a:gd name="T31" fmla="*/ 2147483647 h 75"/>
                <a:gd name="T32" fmla="*/ 2147483647 w 98"/>
                <a:gd name="T33" fmla="*/ 2147483647 h 75"/>
                <a:gd name="T34" fmla="*/ 0 w 98"/>
                <a:gd name="T35" fmla="*/ 2147483647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5"/>
                <a:gd name="T56" fmla="*/ 98 w 98"/>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2540" cap="rnd">
              <a:solidFill>
                <a:srgbClr val="FFFFFF"/>
              </a:solidFill>
              <a:round/>
              <a:headEnd type="none" w="sm" len="sm"/>
              <a:tailEnd type="none" w="sm" len="sm"/>
            </a:ln>
          </p:spPr>
          <p:txBody>
            <a:bodyPr/>
            <a:lstStyle/>
            <a:p>
              <a:endParaRPr lang="de-CH"/>
            </a:p>
          </p:txBody>
        </p:sp>
        <p:sp>
          <p:nvSpPr>
            <p:cNvPr id="223" name="Freeform 227"/>
            <p:cNvSpPr>
              <a:spLocks/>
            </p:cNvSpPr>
            <p:nvPr/>
          </p:nvSpPr>
          <p:spPr bwMode="gray">
            <a:xfrm>
              <a:off x="4360863" y="3998913"/>
              <a:ext cx="61912" cy="150812"/>
            </a:xfrm>
            <a:custGeom>
              <a:avLst/>
              <a:gdLst>
                <a:gd name="T0" fmla="*/ 2147483647 w 33"/>
                <a:gd name="T1" fmla="*/ 2147483647 h 82"/>
                <a:gd name="T2" fmla="*/ 0 w 33"/>
                <a:gd name="T3" fmla="*/ 2147483647 h 82"/>
                <a:gd name="T4" fmla="*/ 0 w 33"/>
                <a:gd name="T5" fmla="*/ 2147483647 h 82"/>
                <a:gd name="T6" fmla="*/ 2147483647 w 33"/>
                <a:gd name="T7" fmla="*/ 2147483647 h 82"/>
                <a:gd name="T8" fmla="*/ 2147483647 w 33"/>
                <a:gd name="T9" fmla="*/ 2147483647 h 82"/>
                <a:gd name="T10" fmla="*/ 2147483647 w 33"/>
                <a:gd name="T11" fmla="*/ 2147483647 h 82"/>
                <a:gd name="T12" fmla="*/ 2147483647 w 33"/>
                <a:gd name="T13" fmla="*/ 2147483647 h 82"/>
                <a:gd name="T14" fmla="*/ 2147483647 w 33"/>
                <a:gd name="T15" fmla="*/ 2147483647 h 82"/>
                <a:gd name="T16" fmla="*/ 2147483647 w 33"/>
                <a:gd name="T17" fmla="*/ 2147483647 h 82"/>
                <a:gd name="T18" fmla="*/ 2147483647 w 33"/>
                <a:gd name="T19" fmla="*/ 2147483647 h 82"/>
                <a:gd name="T20" fmla="*/ 2147483647 w 33"/>
                <a:gd name="T21" fmla="*/ 0 h 82"/>
                <a:gd name="T22" fmla="*/ 2147483647 w 33"/>
                <a:gd name="T23" fmla="*/ 0 h 82"/>
                <a:gd name="T24" fmla="*/ 2147483647 w 33"/>
                <a:gd name="T25" fmla="*/ 214748364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82"/>
                <a:gd name="T41" fmla="*/ 33 w 33"/>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2540" cap="rnd">
              <a:solidFill>
                <a:srgbClr val="FFFFFF"/>
              </a:solidFill>
              <a:round/>
              <a:headEnd type="none" w="sm" len="sm"/>
              <a:tailEnd type="none" w="sm" len="sm"/>
            </a:ln>
          </p:spPr>
          <p:txBody>
            <a:bodyPr/>
            <a:lstStyle/>
            <a:p>
              <a:endParaRPr lang="de-CH"/>
            </a:p>
          </p:txBody>
        </p:sp>
        <p:sp>
          <p:nvSpPr>
            <p:cNvPr id="224" name="Freeform 228"/>
            <p:cNvSpPr>
              <a:spLocks/>
            </p:cNvSpPr>
            <p:nvPr/>
          </p:nvSpPr>
          <p:spPr bwMode="gray">
            <a:xfrm>
              <a:off x="4956175" y="2990850"/>
              <a:ext cx="101600" cy="114300"/>
            </a:xfrm>
            <a:custGeom>
              <a:avLst/>
              <a:gdLst>
                <a:gd name="T0" fmla="*/ 2147483647 w 53"/>
                <a:gd name="T1" fmla="*/ 2147483647 h 60"/>
                <a:gd name="T2" fmla="*/ 2147483647 w 53"/>
                <a:gd name="T3" fmla="*/ 2147483647 h 60"/>
                <a:gd name="T4" fmla="*/ 2147483647 w 53"/>
                <a:gd name="T5" fmla="*/ 2147483647 h 60"/>
                <a:gd name="T6" fmla="*/ 2147483647 w 53"/>
                <a:gd name="T7" fmla="*/ 2147483647 h 60"/>
                <a:gd name="T8" fmla="*/ 2147483647 w 53"/>
                <a:gd name="T9" fmla="*/ 0 h 60"/>
                <a:gd name="T10" fmla="*/ 0 w 53"/>
                <a:gd name="T11" fmla="*/ 2147483647 h 60"/>
                <a:gd name="T12" fmla="*/ 2147483647 w 53"/>
                <a:gd name="T13" fmla="*/ 2147483647 h 60"/>
                <a:gd name="T14" fmla="*/ 2147483647 w 53"/>
                <a:gd name="T15" fmla="*/ 2147483647 h 60"/>
                <a:gd name="T16" fmla="*/ 2147483647 w 53"/>
                <a:gd name="T17" fmla="*/ 2147483647 h 60"/>
                <a:gd name="T18" fmla="*/ 2147483647 w 53"/>
                <a:gd name="T19" fmla="*/ 2147483647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60"/>
                <a:gd name="T32" fmla="*/ 53 w 5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2540">
              <a:solidFill>
                <a:srgbClr val="FFFFFF"/>
              </a:solidFill>
              <a:round/>
              <a:headEnd/>
              <a:tailEnd/>
            </a:ln>
          </p:spPr>
          <p:txBody>
            <a:bodyPr wrap="none" anchor="ctr"/>
            <a:lstStyle/>
            <a:p>
              <a:endParaRPr lang="de-CH"/>
            </a:p>
          </p:txBody>
        </p:sp>
        <p:sp>
          <p:nvSpPr>
            <p:cNvPr id="225" name="Freeform 229"/>
            <p:cNvSpPr>
              <a:spLocks/>
            </p:cNvSpPr>
            <p:nvPr/>
          </p:nvSpPr>
          <p:spPr bwMode="gray">
            <a:xfrm>
              <a:off x="1401763" y="2960688"/>
              <a:ext cx="1358900" cy="730250"/>
            </a:xfrm>
            <a:custGeom>
              <a:avLst/>
              <a:gdLst>
                <a:gd name="T0" fmla="*/ 2147483647 w 738"/>
                <a:gd name="T1" fmla="*/ 0 h 396"/>
                <a:gd name="T2" fmla="*/ 2147483647 w 738"/>
                <a:gd name="T3" fmla="*/ 2147483647 h 396"/>
                <a:gd name="T4" fmla="*/ 2147483647 w 738"/>
                <a:gd name="T5" fmla="*/ 2147483647 h 396"/>
                <a:gd name="T6" fmla="*/ 2147483647 w 738"/>
                <a:gd name="T7" fmla="*/ 2147483647 h 396"/>
                <a:gd name="T8" fmla="*/ 2147483647 w 738"/>
                <a:gd name="T9" fmla="*/ 2147483647 h 396"/>
                <a:gd name="T10" fmla="*/ 2147483647 w 738"/>
                <a:gd name="T11" fmla="*/ 2147483647 h 396"/>
                <a:gd name="T12" fmla="*/ 2147483647 w 738"/>
                <a:gd name="T13" fmla="*/ 2147483647 h 396"/>
                <a:gd name="T14" fmla="*/ 2147483647 w 738"/>
                <a:gd name="T15" fmla="*/ 2147483647 h 396"/>
                <a:gd name="T16" fmla="*/ 2147483647 w 738"/>
                <a:gd name="T17" fmla="*/ 2147483647 h 396"/>
                <a:gd name="T18" fmla="*/ 2147483647 w 738"/>
                <a:gd name="T19" fmla="*/ 2147483647 h 396"/>
                <a:gd name="T20" fmla="*/ 2147483647 w 738"/>
                <a:gd name="T21" fmla="*/ 2147483647 h 396"/>
                <a:gd name="T22" fmla="*/ 2147483647 w 738"/>
                <a:gd name="T23" fmla="*/ 2147483647 h 396"/>
                <a:gd name="T24" fmla="*/ 2147483647 w 738"/>
                <a:gd name="T25" fmla="*/ 2147483647 h 396"/>
                <a:gd name="T26" fmla="*/ 2147483647 w 738"/>
                <a:gd name="T27" fmla="*/ 2147483647 h 396"/>
                <a:gd name="T28" fmla="*/ 2147483647 w 738"/>
                <a:gd name="T29" fmla="*/ 2147483647 h 396"/>
                <a:gd name="T30" fmla="*/ 2147483647 w 738"/>
                <a:gd name="T31" fmla="*/ 2147483647 h 396"/>
                <a:gd name="T32" fmla="*/ 2147483647 w 738"/>
                <a:gd name="T33" fmla="*/ 2147483647 h 396"/>
                <a:gd name="T34" fmla="*/ 2147483647 w 738"/>
                <a:gd name="T35" fmla="*/ 2147483647 h 396"/>
                <a:gd name="T36" fmla="*/ 2147483647 w 738"/>
                <a:gd name="T37" fmla="*/ 2147483647 h 396"/>
                <a:gd name="T38" fmla="*/ 2147483647 w 738"/>
                <a:gd name="T39" fmla="*/ 2147483647 h 396"/>
                <a:gd name="T40" fmla="*/ 2147483647 w 738"/>
                <a:gd name="T41" fmla="*/ 2147483647 h 396"/>
                <a:gd name="T42" fmla="*/ 2147483647 w 738"/>
                <a:gd name="T43" fmla="*/ 2147483647 h 396"/>
                <a:gd name="T44" fmla="*/ 2147483647 w 738"/>
                <a:gd name="T45" fmla="*/ 2147483647 h 396"/>
                <a:gd name="T46" fmla="*/ 2147483647 w 738"/>
                <a:gd name="T47" fmla="*/ 2147483647 h 396"/>
                <a:gd name="T48" fmla="*/ 2147483647 w 738"/>
                <a:gd name="T49" fmla="*/ 2147483647 h 396"/>
                <a:gd name="T50" fmla="*/ 2147483647 w 738"/>
                <a:gd name="T51" fmla="*/ 2147483647 h 396"/>
                <a:gd name="T52" fmla="*/ 2147483647 w 738"/>
                <a:gd name="T53" fmla="*/ 2147483647 h 396"/>
                <a:gd name="T54" fmla="*/ 2147483647 w 738"/>
                <a:gd name="T55" fmla="*/ 2147483647 h 396"/>
                <a:gd name="T56" fmla="*/ 2147483647 w 738"/>
                <a:gd name="T57" fmla="*/ 2147483647 h 396"/>
                <a:gd name="T58" fmla="*/ 2147483647 w 738"/>
                <a:gd name="T59" fmla="*/ 2147483647 h 396"/>
                <a:gd name="T60" fmla="*/ 2147483647 w 738"/>
                <a:gd name="T61" fmla="*/ 2147483647 h 396"/>
                <a:gd name="T62" fmla="*/ 2147483647 w 738"/>
                <a:gd name="T63" fmla="*/ 2147483647 h 396"/>
                <a:gd name="T64" fmla="*/ 2147483647 w 738"/>
                <a:gd name="T65" fmla="*/ 2147483647 h 396"/>
                <a:gd name="T66" fmla="*/ 2147483647 w 738"/>
                <a:gd name="T67" fmla="*/ 2147483647 h 396"/>
                <a:gd name="T68" fmla="*/ 2147483647 w 738"/>
                <a:gd name="T69" fmla="*/ 2147483647 h 396"/>
                <a:gd name="T70" fmla="*/ 2147483647 w 738"/>
                <a:gd name="T71" fmla="*/ 2147483647 h 396"/>
                <a:gd name="T72" fmla="*/ 2147483647 w 738"/>
                <a:gd name="T73" fmla="*/ 2147483647 h 396"/>
                <a:gd name="T74" fmla="*/ 2147483647 w 738"/>
                <a:gd name="T75" fmla="*/ 2147483647 h 396"/>
                <a:gd name="T76" fmla="*/ 2147483647 w 738"/>
                <a:gd name="T77" fmla="*/ 2147483647 h 396"/>
                <a:gd name="T78" fmla="*/ 0 w 738"/>
                <a:gd name="T79" fmla="*/ 2147483647 h 396"/>
                <a:gd name="T80" fmla="*/ 2147483647 w 738"/>
                <a:gd name="T81" fmla="*/ 2147483647 h 396"/>
                <a:gd name="T82" fmla="*/ 2147483647 w 738"/>
                <a:gd name="T83" fmla="*/ 2147483647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396"/>
                <a:gd name="T128" fmla="*/ 738 w 738"/>
                <a:gd name="T129" fmla="*/ 396 h 3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grpFill/>
            <a:ln w="2540" cap="rnd">
              <a:solidFill>
                <a:srgbClr val="FFFFFF"/>
              </a:solidFill>
              <a:round/>
              <a:headEnd type="none" w="sm" len="sm"/>
              <a:tailEnd type="none" w="sm" len="sm"/>
            </a:ln>
          </p:spPr>
          <p:txBody>
            <a:bodyPr/>
            <a:lstStyle/>
            <a:p>
              <a:endParaRPr lang="de-CH"/>
            </a:p>
          </p:txBody>
        </p:sp>
        <p:sp>
          <p:nvSpPr>
            <p:cNvPr id="226" name="Freeform 230"/>
            <p:cNvSpPr>
              <a:spLocks/>
            </p:cNvSpPr>
            <p:nvPr/>
          </p:nvSpPr>
          <p:spPr bwMode="gray">
            <a:xfrm>
              <a:off x="381000" y="1868488"/>
              <a:ext cx="885825" cy="912812"/>
            </a:xfrm>
            <a:custGeom>
              <a:avLst/>
              <a:gdLst>
                <a:gd name="T0" fmla="*/ 2147483647 w 480"/>
                <a:gd name="T1" fmla="*/ 2147483647 h 494"/>
                <a:gd name="T2" fmla="*/ 2147483647 w 480"/>
                <a:gd name="T3" fmla="*/ 2147483647 h 494"/>
                <a:gd name="T4" fmla="*/ 2147483647 w 480"/>
                <a:gd name="T5" fmla="*/ 2147483647 h 494"/>
                <a:gd name="T6" fmla="*/ 2147483647 w 480"/>
                <a:gd name="T7" fmla="*/ 2147483647 h 494"/>
                <a:gd name="T8" fmla="*/ 2147483647 w 480"/>
                <a:gd name="T9" fmla="*/ 2147483647 h 494"/>
                <a:gd name="T10" fmla="*/ 2147483647 w 480"/>
                <a:gd name="T11" fmla="*/ 2147483647 h 494"/>
                <a:gd name="T12" fmla="*/ 2147483647 w 480"/>
                <a:gd name="T13" fmla="*/ 2147483647 h 494"/>
                <a:gd name="T14" fmla="*/ 2147483647 w 480"/>
                <a:gd name="T15" fmla="*/ 2147483647 h 494"/>
                <a:gd name="T16" fmla="*/ 2147483647 w 480"/>
                <a:gd name="T17" fmla="*/ 2147483647 h 494"/>
                <a:gd name="T18" fmla="*/ 2147483647 w 480"/>
                <a:gd name="T19" fmla="*/ 2147483647 h 494"/>
                <a:gd name="T20" fmla="*/ 2147483647 w 480"/>
                <a:gd name="T21" fmla="*/ 2147483647 h 494"/>
                <a:gd name="T22" fmla="*/ 2147483647 w 480"/>
                <a:gd name="T23" fmla="*/ 2147483647 h 494"/>
                <a:gd name="T24" fmla="*/ 2147483647 w 480"/>
                <a:gd name="T25" fmla="*/ 2147483647 h 494"/>
                <a:gd name="T26" fmla="*/ 2147483647 w 480"/>
                <a:gd name="T27" fmla="*/ 2147483647 h 494"/>
                <a:gd name="T28" fmla="*/ 2147483647 w 480"/>
                <a:gd name="T29" fmla="*/ 2147483647 h 494"/>
                <a:gd name="T30" fmla="*/ 2147483647 w 480"/>
                <a:gd name="T31" fmla="*/ 2147483647 h 494"/>
                <a:gd name="T32" fmla="*/ 2147483647 w 480"/>
                <a:gd name="T33" fmla="*/ 2147483647 h 494"/>
                <a:gd name="T34" fmla="*/ 2147483647 w 480"/>
                <a:gd name="T35" fmla="*/ 2147483647 h 494"/>
                <a:gd name="T36" fmla="*/ 2147483647 w 480"/>
                <a:gd name="T37" fmla="*/ 2147483647 h 494"/>
                <a:gd name="T38" fmla="*/ 0 w 480"/>
                <a:gd name="T39" fmla="*/ 2147483647 h 494"/>
                <a:gd name="T40" fmla="*/ 2147483647 w 480"/>
                <a:gd name="T41" fmla="*/ 2147483647 h 494"/>
                <a:gd name="T42" fmla="*/ 2147483647 w 480"/>
                <a:gd name="T43" fmla="*/ 2147483647 h 494"/>
                <a:gd name="T44" fmla="*/ 2147483647 w 480"/>
                <a:gd name="T45" fmla="*/ 2147483647 h 494"/>
                <a:gd name="T46" fmla="*/ 2147483647 w 480"/>
                <a:gd name="T47" fmla="*/ 2147483647 h 494"/>
                <a:gd name="T48" fmla="*/ 2147483647 w 480"/>
                <a:gd name="T49" fmla="*/ 2147483647 h 494"/>
                <a:gd name="T50" fmla="*/ 2147483647 w 480"/>
                <a:gd name="T51" fmla="*/ 2147483647 h 494"/>
                <a:gd name="T52" fmla="*/ 2147483647 w 480"/>
                <a:gd name="T53" fmla="*/ 2147483647 h 494"/>
                <a:gd name="T54" fmla="*/ 2147483647 w 480"/>
                <a:gd name="T55" fmla="*/ 2147483647 h 494"/>
                <a:gd name="T56" fmla="*/ 2147483647 w 480"/>
                <a:gd name="T57" fmla="*/ 2147483647 h 494"/>
                <a:gd name="T58" fmla="*/ 2147483647 w 480"/>
                <a:gd name="T59" fmla="*/ 2147483647 h 494"/>
                <a:gd name="T60" fmla="*/ 2147483647 w 480"/>
                <a:gd name="T61" fmla="*/ 2147483647 h 494"/>
                <a:gd name="T62" fmla="*/ 2147483647 w 480"/>
                <a:gd name="T63" fmla="*/ 2147483647 h 494"/>
                <a:gd name="T64" fmla="*/ 2147483647 w 480"/>
                <a:gd name="T65" fmla="*/ 2147483647 h 494"/>
                <a:gd name="T66" fmla="*/ 2147483647 w 480"/>
                <a:gd name="T67" fmla="*/ 2147483647 h 494"/>
                <a:gd name="T68" fmla="*/ 2147483647 w 480"/>
                <a:gd name="T69" fmla="*/ 2147483647 h 494"/>
                <a:gd name="T70" fmla="*/ 2147483647 w 480"/>
                <a:gd name="T71" fmla="*/ 2147483647 h 494"/>
                <a:gd name="T72" fmla="*/ 2147483647 w 480"/>
                <a:gd name="T73" fmla="*/ 2147483647 h 494"/>
                <a:gd name="T74" fmla="*/ 2147483647 w 480"/>
                <a:gd name="T75" fmla="*/ 2147483647 h 494"/>
                <a:gd name="T76" fmla="*/ 2147483647 w 480"/>
                <a:gd name="T77" fmla="*/ 2147483647 h 494"/>
                <a:gd name="T78" fmla="*/ 2147483647 w 480"/>
                <a:gd name="T79" fmla="*/ 2147483647 h 494"/>
                <a:gd name="T80" fmla="*/ 2147483647 w 480"/>
                <a:gd name="T81" fmla="*/ 2147483647 h 494"/>
                <a:gd name="T82" fmla="*/ 2147483647 w 480"/>
                <a:gd name="T83" fmla="*/ 2147483647 h 494"/>
                <a:gd name="T84" fmla="*/ 2147483647 w 480"/>
                <a:gd name="T85" fmla="*/ 2147483647 h 494"/>
                <a:gd name="T86" fmla="*/ 2147483647 w 480"/>
                <a:gd name="T87" fmla="*/ 2147483647 h 494"/>
                <a:gd name="T88" fmla="*/ 2147483647 w 480"/>
                <a:gd name="T89" fmla="*/ 2147483647 h 494"/>
                <a:gd name="T90" fmla="*/ 2147483647 w 480"/>
                <a:gd name="T91" fmla="*/ 2147483647 h 494"/>
                <a:gd name="T92" fmla="*/ 2147483647 w 480"/>
                <a:gd name="T93" fmla="*/ 2147483647 h 494"/>
                <a:gd name="T94" fmla="*/ 2147483647 w 480"/>
                <a:gd name="T95" fmla="*/ 2147483647 h 494"/>
                <a:gd name="T96" fmla="*/ 2147483647 w 480"/>
                <a:gd name="T97" fmla="*/ 2147483647 h 494"/>
                <a:gd name="T98" fmla="*/ 2147483647 w 480"/>
                <a:gd name="T99" fmla="*/ 2147483647 h 494"/>
                <a:gd name="T100" fmla="*/ 2147483647 w 480"/>
                <a:gd name="T101" fmla="*/ 2147483647 h 494"/>
                <a:gd name="T102" fmla="*/ 2147483647 w 480"/>
                <a:gd name="T103" fmla="*/ 2147483647 h 494"/>
                <a:gd name="T104" fmla="*/ 2147483647 w 480"/>
                <a:gd name="T105" fmla="*/ 2147483647 h 494"/>
                <a:gd name="T106" fmla="*/ 2147483647 w 480"/>
                <a:gd name="T107" fmla="*/ 2147483647 h 494"/>
                <a:gd name="T108" fmla="*/ 2147483647 w 480"/>
                <a:gd name="T109" fmla="*/ 2147483647 h 494"/>
                <a:gd name="T110" fmla="*/ 2147483647 w 480"/>
                <a:gd name="T111" fmla="*/ 2147483647 h 494"/>
                <a:gd name="T112" fmla="*/ 2147483647 w 480"/>
                <a:gd name="T113" fmla="*/ 2147483647 h 494"/>
                <a:gd name="T114" fmla="*/ 2147483647 w 480"/>
                <a:gd name="T115" fmla="*/ 2147483647 h 494"/>
                <a:gd name="T116" fmla="*/ 2147483647 w 480"/>
                <a:gd name="T117" fmla="*/ 2147483647 h 494"/>
                <a:gd name="T118" fmla="*/ 2147483647 w 480"/>
                <a:gd name="T119" fmla="*/ 2147483647 h 494"/>
                <a:gd name="T120" fmla="*/ 2147483647 w 480"/>
                <a:gd name="T121" fmla="*/ 2147483647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0"/>
                <a:gd name="T184" fmla="*/ 0 h 494"/>
                <a:gd name="T185" fmla="*/ 480 w 480"/>
                <a:gd name="T186" fmla="*/ 494 h 4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2540" cap="rnd">
              <a:solidFill>
                <a:srgbClr val="FFFFFF"/>
              </a:solidFill>
              <a:round/>
              <a:headEnd type="none" w="sm" len="sm"/>
              <a:tailEnd type="none" w="sm" len="sm"/>
            </a:ln>
          </p:spPr>
          <p:txBody>
            <a:bodyPr/>
            <a:lstStyle/>
            <a:p>
              <a:endParaRPr lang="de-CH"/>
            </a:p>
          </p:txBody>
        </p:sp>
        <p:sp>
          <p:nvSpPr>
            <p:cNvPr id="227" name="Freeform 231"/>
            <p:cNvSpPr>
              <a:spLocks/>
            </p:cNvSpPr>
            <p:nvPr/>
          </p:nvSpPr>
          <p:spPr bwMode="gray">
            <a:xfrm>
              <a:off x="1011238" y="1644650"/>
              <a:ext cx="2020887" cy="1585913"/>
            </a:xfrm>
            <a:custGeom>
              <a:avLst/>
              <a:gdLst>
                <a:gd name="T0" fmla="*/ 2147483647 w 1096"/>
                <a:gd name="T1" fmla="*/ 2147483647 h 860"/>
                <a:gd name="T2" fmla="*/ 2147483647 w 1096"/>
                <a:gd name="T3" fmla="*/ 2147483647 h 860"/>
                <a:gd name="T4" fmla="*/ 2147483647 w 1096"/>
                <a:gd name="T5" fmla="*/ 2147483647 h 860"/>
                <a:gd name="T6" fmla="*/ 2147483647 w 1096"/>
                <a:gd name="T7" fmla="*/ 2147483647 h 860"/>
                <a:gd name="T8" fmla="*/ 2147483647 w 1096"/>
                <a:gd name="T9" fmla="*/ 2147483647 h 860"/>
                <a:gd name="T10" fmla="*/ 2147483647 w 1096"/>
                <a:gd name="T11" fmla="*/ 2147483647 h 860"/>
                <a:gd name="T12" fmla="*/ 2147483647 w 1096"/>
                <a:gd name="T13" fmla="*/ 2147483647 h 860"/>
                <a:gd name="T14" fmla="*/ 2147483647 w 1096"/>
                <a:gd name="T15" fmla="*/ 2147483647 h 860"/>
                <a:gd name="T16" fmla="*/ 2147483647 w 1096"/>
                <a:gd name="T17" fmla="*/ 2147483647 h 860"/>
                <a:gd name="T18" fmla="*/ 2147483647 w 1096"/>
                <a:gd name="T19" fmla="*/ 2147483647 h 860"/>
                <a:gd name="T20" fmla="*/ 0 w 1096"/>
                <a:gd name="T21" fmla="*/ 2147483647 h 860"/>
                <a:gd name="T22" fmla="*/ 2147483647 w 1096"/>
                <a:gd name="T23" fmla="*/ 2147483647 h 860"/>
                <a:gd name="T24" fmla="*/ 2147483647 w 1096"/>
                <a:gd name="T25" fmla="*/ 2147483647 h 860"/>
                <a:gd name="T26" fmla="*/ 2147483647 w 1096"/>
                <a:gd name="T27" fmla="*/ 2147483647 h 860"/>
                <a:gd name="T28" fmla="*/ 2147483647 w 1096"/>
                <a:gd name="T29" fmla="*/ 2147483647 h 860"/>
                <a:gd name="T30" fmla="*/ 2147483647 w 1096"/>
                <a:gd name="T31" fmla="*/ 2147483647 h 860"/>
                <a:gd name="T32" fmla="*/ 2147483647 w 1096"/>
                <a:gd name="T33" fmla="*/ 2147483647 h 860"/>
                <a:gd name="T34" fmla="*/ 2147483647 w 1096"/>
                <a:gd name="T35" fmla="*/ 2147483647 h 860"/>
                <a:gd name="T36" fmla="*/ 2147483647 w 1096"/>
                <a:gd name="T37" fmla="*/ 2147483647 h 860"/>
                <a:gd name="T38" fmla="*/ 2147483647 w 1096"/>
                <a:gd name="T39" fmla="*/ 2147483647 h 860"/>
                <a:gd name="T40" fmla="*/ 2147483647 w 1096"/>
                <a:gd name="T41" fmla="*/ 2147483647 h 860"/>
                <a:gd name="T42" fmla="*/ 2147483647 w 1096"/>
                <a:gd name="T43" fmla="*/ 2147483647 h 860"/>
                <a:gd name="T44" fmla="*/ 2147483647 w 1096"/>
                <a:gd name="T45" fmla="*/ 2147483647 h 860"/>
                <a:gd name="T46" fmla="*/ 2147483647 w 1096"/>
                <a:gd name="T47" fmla="*/ 2147483647 h 860"/>
                <a:gd name="T48" fmla="*/ 2147483647 w 1096"/>
                <a:gd name="T49" fmla="*/ 2147483647 h 860"/>
                <a:gd name="T50" fmla="*/ 2147483647 w 1096"/>
                <a:gd name="T51" fmla="*/ 0 h 860"/>
                <a:gd name="T52" fmla="*/ 2147483647 w 1096"/>
                <a:gd name="T53" fmla="*/ 2147483647 h 860"/>
                <a:gd name="T54" fmla="*/ 2147483647 w 1096"/>
                <a:gd name="T55" fmla="*/ 2147483647 h 860"/>
                <a:gd name="T56" fmla="*/ 2147483647 w 1096"/>
                <a:gd name="T57" fmla="*/ 2147483647 h 860"/>
                <a:gd name="T58" fmla="*/ 2147483647 w 1096"/>
                <a:gd name="T59" fmla="*/ 2147483647 h 860"/>
                <a:gd name="T60" fmla="*/ 2147483647 w 1096"/>
                <a:gd name="T61" fmla="*/ 2147483647 h 860"/>
                <a:gd name="T62" fmla="*/ 2147483647 w 1096"/>
                <a:gd name="T63" fmla="*/ 2147483647 h 860"/>
                <a:gd name="T64" fmla="*/ 2147483647 w 1096"/>
                <a:gd name="T65" fmla="*/ 2147483647 h 860"/>
                <a:gd name="T66" fmla="*/ 2147483647 w 1096"/>
                <a:gd name="T67" fmla="*/ 2147483647 h 860"/>
                <a:gd name="T68" fmla="*/ 2147483647 w 1096"/>
                <a:gd name="T69" fmla="*/ 2147483647 h 860"/>
                <a:gd name="T70" fmla="*/ 2147483647 w 1096"/>
                <a:gd name="T71" fmla="*/ 2147483647 h 860"/>
                <a:gd name="T72" fmla="*/ 2147483647 w 1096"/>
                <a:gd name="T73" fmla="*/ 2147483647 h 860"/>
                <a:gd name="T74" fmla="*/ 2147483647 w 1096"/>
                <a:gd name="T75" fmla="*/ 2147483647 h 860"/>
                <a:gd name="T76" fmla="*/ 2147483647 w 1096"/>
                <a:gd name="T77" fmla="*/ 2147483647 h 860"/>
                <a:gd name="T78" fmla="*/ 2147483647 w 1096"/>
                <a:gd name="T79" fmla="*/ 2147483647 h 860"/>
                <a:gd name="T80" fmla="*/ 2147483647 w 1096"/>
                <a:gd name="T81" fmla="*/ 2147483647 h 860"/>
                <a:gd name="T82" fmla="*/ 2147483647 w 1096"/>
                <a:gd name="T83" fmla="*/ 2147483647 h 860"/>
                <a:gd name="T84" fmla="*/ 2147483647 w 1096"/>
                <a:gd name="T85" fmla="*/ 2147483647 h 860"/>
                <a:gd name="T86" fmla="*/ 2147483647 w 1096"/>
                <a:gd name="T87" fmla="*/ 2147483647 h 860"/>
                <a:gd name="T88" fmla="*/ 2147483647 w 1096"/>
                <a:gd name="T89" fmla="*/ 2147483647 h 860"/>
                <a:gd name="T90" fmla="*/ 2147483647 w 1096"/>
                <a:gd name="T91" fmla="*/ 2147483647 h 860"/>
                <a:gd name="T92" fmla="*/ 2147483647 w 1096"/>
                <a:gd name="T93" fmla="*/ 2147483647 h 860"/>
                <a:gd name="T94" fmla="*/ 2147483647 w 1096"/>
                <a:gd name="T95" fmla="*/ 2147483647 h 860"/>
                <a:gd name="T96" fmla="*/ 2147483647 w 1096"/>
                <a:gd name="T97" fmla="*/ 2147483647 h 860"/>
                <a:gd name="T98" fmla="*/ 2147483647 w 1096"/>
                <a:gd name="T99" fmla="*/ 2147483647 h 860"/>
                <a:gd name="T100" fmla="*/ 2147483647 w 1096"/>
                <a:gd name="T101" fmla="*/ 2147483647 h 860"/>
                <a:gd name="T102" fmla="*/ 2147483647 w 1096"/>
                <a:gd name="T103" fmla="*/ 2147483647 h 860"/>
                <a:gd name="T104" fmla="*/ 2147483647 w 1096"/>
                <a:gd name="T105" fmla="*/ 2147483647 h 860"/>
                <a:gd name="T106" fmla="*/ 2147483647 w 1096"/>
                <a:gd name="T107" fmla="*/ 2147483647 h 860"/>
                <a:gd name="T108" fmla="*/ 2147483647 w 1096"/>
                <a:gd name="T109" fmla="*/ 2147483647 h 860"/>
                <a:gd name="T110" fmla="*/ 2147483647 w 1096"/>
                <a:gd name="T111" fmla="*/ 2147483647 h 860"/>
                <a:gd name="T112" fmla="*/ 2147483647 w 1096"/>
                <a:gd name="T113" fmla="*/ 2147483647 h 860"/>
                <a:gd name="T114" fmla="*/ 2147483647 w 1096"/>
                <a:gd name="T115" fmla="*/ 2147483647 h 860"/>
                <a:gd name="T116" fmla="*/ 2147483647 w 1096"/>
                <a:gd name="T117" fmla="*/ 2147483647 h 860"/>
                <a:gd name="T118" fmla="*/ 2147483647 w 1096"/>
                <a:gd name="T119" fmla="*/ 2147483647 h 860"/>
                <a:gd name="T120" fmla="*/ 2147483647 w 1096"/>
                <a:gd name="T121" fmla="*/ 2147483647 h 860"/>
                <a:gd name="T122" fmla="*/ 2147483647 w 1096"/>
                <a:gd name="T123" fmla="*/ 2147483647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6"/>
                <a:gd name="T187" fmla="*/ 0 h 860"/>
                <a:gd name="T188" fmla="*/ 1096 w 1096"/>
                <a:gd name="T189" fmla="*/ 860 h 8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2540" cap="rnd">
              <a:solidFill>
                <a:srgbClr val="FFFFFF"/>
              </a:solidFill>
              <a:round/>
              <a:headEnd type="none" w="sm" len="sm"/>
              <a:tailEnd type="none" w="sm" len="sm"/>
            </a:ln>
          </p:spPr>
          <p:txBody>
            <a:bodyPr/>
            <a:lstStyle/>
            <a:p>
              <a:endParaRPr lang="de-CH"/>
            </a:p>
          </p:txBody>
        </p:sp>
        <p:sp>
          <p:nvSpPr>
            <p:cNvPr id="228" name="Line 232"/>
            <p:cNvSpPr>
              <a:spLocks noChangeShapeType="1"/>
            </p:cNvSpPr>
            <p:nvPr/>
          </p:nvSpPr>
          <p:spPr bwMode="gray">
            <a:xfrm flipV="1">
              <a:off x="2551113" y="3406775"/>
              <a:ext cx="15875" cy="15875"/>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229" name="Freeform 233"/>
            <p:cNvSpPr>
              <a:spLocks/>
            </p:cNvSpPr>
            <p:nvPr/>
          </p:nvSpPr>
          <p:spPr bwMode="gray">
            <a:xfrm>
              <a:off x="2266950" y="3076575"/>
              <a:ext cx="198438" cy="153988"/>
            </a:xfrm>
            <a:custGeom>
              <a:avLst/>
              <a:gdLst>
                <a:gd name="T0" fmla="*/ 2147483647 w 107"/>
                <a:gd name="T1" fmla="*/ 0 h 83"/>
                <a:gd name="T2" fmla="*/ 2147483647 w 107"/>
                <a:gd name="T3" fmla="*/ 2147483647 h 83"/>
                <a:gd name="T4" fmla="*/ 2147483647 w 107"/>
                <a:gd name="T5" fmla="*/ 2147483647 h 83"/>
                <a:gd name="T6" fmla="*/ 0 w 107"/>
                <a:gd name="T7" fmla="*/ 2147483647 h 83"/>
                <a:gd name="T8" fmla="*/ 2147483647 w 107"/>
                <a:gd name="T9" fmla="*/ 2147483647 h 83"/>
                <a:gd name="T10" fmla="*/ 0 w 107"/>
                <a:gd name="T11" fmla="*/ 2147483647 h 83"/>
                <a:gd name="T12" fmla="*/ 0 w 107"/>
                <a:gd name="T13" fmla="*/ 2147483647 h 83"/>
                <a:gd name="T14" fmla="*/ 0 w 107"/>
                <a:gd name="T15" fmla="*/ 2147483647 h 83"/>
                <a:gd name="T16" fmla="*/ 2147483647 w 107"/>
                <a:gd name="T17" fmla="*/ 2147483647 h 83"/>
                <a:gd name="T18" fmla="*/ 2147483647 w 107"/>
                <a:gd name="T19" fmla="*/ 2147483647 h 83"/>
                <a:gd name="T20" fmla="*/ 2147483647 w 107"/>
                <a:gd name="T21" fmla="*/ 2147483647 h 83"/>
                <a:gd name="T22" fmla="*/ 2147483647 w 107"/>
                <a:gd name="T23" fmla="*/ 2147483647 h 83"/>
                <a:gd name="T24" fmla="*/ 2147483647 w 107"/>
                <a:gd name="T25" fmla="*/ 2147483647 h 83"/>
                <a:gd name="T26" fmla="*/ 2147483647 w 107"/>
                <a:gd name="T27" fmla="*/ 2147483647 h 83"/>
                <a:gd name="T28" fmla="*/ 2147483647 w 107"/>
                <a:gd name="T29" fmla="*/ 2147483647 h 83"/>
                <a:gd name="T30" fmla="*/ 2147483647 w 107"/>
                <a:gd name="T31" fmla="*/ 2147483647 h 83"/>
                <a:gd name="T32" fmla="*/ 2147483647 w 107"/>
                <a:gd name="T33" fmla="*/ 2147483647 h 83"/>
                <a:gd name="T34" fmla="*/ 2147483647 w 107"/>
                <a:gd name="T35" fmla="*/ 2147483647 h 83"/>
                <a:gd name="T36" fmla="*/ 2147483647 w 107"/>
                <a:gd name="T37" fmla="*/ 2147483647 h 83"/>
                <a:gd name="T38" fmla="*/ 2147483647 w 107"/>
                <a:gd name="T39" fmla="*/ 2147483647 h 83"/>
                <a:gd name="T40" fmla="*/ 2147483647 w 107"/>
                <a:gd name="T41" fmla="*/ 2147483647 h 83"/>
                <a:gd name="T42" fmla="*/ 2147483647 w 107"/>
                <a:gd name="T43" fmla="*/ 2147483647 h 83"/>
                <a:gd name="T44" fmla="*/ 2147483647 w 107"/>
                <a:gd name="T45" fmla="*/ 2147483647 h 83"/>
                <a:gd name="T46" fmla="*/ 2147483647 w 107"/>
                <a:gd name="T47" fmla="*/ 2147483647 h 83"/>
                <a:gd name="T48" fmla="*/ 2147483647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2540" cap="rnd">
              <a:solidFill>
                <a:srgbClr val="FFFFFF"/>
              </a:solidFill>
              <a:round/>
              <a:headEnd/>
              <a:tailEnd/>
            </a:ln>
          </p:spPr>
          <p:txBody>
            <a:bodyPr/>
            <a:lstStyle/>
            <a:p>
              <a:endParaRPr lang="de-CH"/>
            </a:p>
          </p:txBody>
        </p:sp>
        <p:sp>
          <p:nvSpPr>
            <p:cNvPr id="230" name="Freeform 234"/>
            <p:cNvSpPr>
              <a:spLocks/>
            </p:cNvSpPr>
            <p:nvPr/>
          </p:nvSpPr>
          <p:spPr bwMode="gray">
            <a:xfrm>
              <a:off x="2266950" y="3076575"/>
              <a:ext cx="198438" cy="153988"/>
            </a:xfrm>
            <a:custGeom>
              <a:avLst/>
              <a:gdLst>
                <a:gd name="T0" fmla="*/ 2147483647 w 107"/>
                <a:gd name="T1" fmla="*/ 0 h 83"/>
                <a:gd name="T2" fmla="*/ 2147483647 w 107"/>
                <a:gd name="T3" fmla="*/ 2147483647 h 83"/>
                <a:gd name="T4" fmla="*/ 2147483647 w 107"/>
                <a:gd name="T5" fmla="*/ 2147483647 h 83"/>
                <a:gd name="T6" fmla="*/ 0 w 107"/>
                <a:gd name="T7" fmla="*/ 2147483647 h 83"/>
                <a:gd name="T8" fmla="*/ 2147483647 w 107"/>
                <a:gd name="T9" fmla="*/ 2147483647 h 83"/>
                <a:gd name="T10" fmla="*/ 0 w 107"/>
                <a:gd name="T11" fmla="*/ 2147483647 h 83"/>
                <a:gd name="T12" fmla="*/ 0 w 107"/>
                <a:gd name="T13" fmla="*/ 2147483647 h 83"/>
                <a:gd name="T14" fmla="*/ 0 w 107"/>
                <a:gd name="T15" fmla="*/ 2147483647 h 83"/>
                <a:gd name="T16" fmla="*/ 2147483647 w 107"/>
                <a:gd name="T17" fmla="*/ 2147483647 h 83"/>
                <a:gd name="T18" fmla="*/ 2147483647 w 107"/>
                <a:gd name="T19" fmla="*/ 2147483647 h 83"/>
                <a:gd name="T20" fmla="*/ 2147483647 w 107"/>
                <a:gd name="T21" fmla="*/ 2147483647 h 83"/>
                <a:gd name="T22" fmla="*/ 2147483647 w 107"/>
                <a:gd name="T23" fmla="*/ 2147483647 h 83"/>
                <a:gd name="T24" fmla="*/ 2147483647 w 107"/>
                <a:gd name="T25" fmla="*/ 2147483647 h 83"/>
                <a:gd name="T26" fmla="*/ 2147483647 w 107"/>
                <a:gd name="T27" fmla="*/ 2147483647 h 83"/>
                <a:gd name="T28" fmla="*/ 2147483647 w 107"/>
                <a:gd name="T29" fmla="*/ 2147483647 h 83"/>
                <a:gd name="T30" fmla="*/ 2147483647 w 107"/>
                <a:gd name="T31" fmla="*/ 2147483647 h 83"/>
                <a:gd name="T32" fmla="*/ 2147483647 w 107"/>
                <a:gd name="T33" fmla="*/ 2147483647 h 83"/>
                <a:gd name="T34" fmla="*/ 2147483647 w 107"/>
                <a:gd name="T35" fmla="*/ 2147483647 h 83"/>
                <a:gd name="T36" fmla="*/ 2147483647 w 107"/>
                <a:gd name="T37" fmla="*/ 2147483647 h 83"/>
                <a:gd name="T38" fmla="*/ 2147483647 w 107"/>
                <a:gd name="T39" fmla="*/ 2147483647 h 83"/>
                <a:gd name="T40" fmla="*/ 2147483647 w 107"/>
                <a:gd name="T41" fmla="*/ 2147483647 h 83"/>
                <a:gd name="T42" fmla="*/ 2147483647 w 107"/>
                <a:gd name="T43" fmla="*/ 2147483647 h 83"/>
                <a:gd name="T44" fmla="*/ 2147483647 w 107"/>
                <a:gd name="T45" fmla="*/ 2147483647 h 83"/>
                <a:gd name="T46" fmla="*/ 2147483647 w 107"/>
                <a:gd name="T47" fmla="*/ 2147483647 h 83"/>
                <a:gd name="T48" fmla="*/ 2147483647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2540" cap="rnd">
              <a:solidFill>
                <a:srgbClr val="FFFFFF"/>
              </a:solidFill>
              <a:round/>
              <a:headEnd type="none" w="sm" len="sm"/>
              <a:tailEnd type="none" w="sm" len="sm"/>
            </a:ln>
          </p:spPr>
          <p:txBody>
            <a:bodyPr/>
            <a:lstStyle/>
            <a:p>
              <a:endParaRPr lang="de-CH"/>
            </a:p>
          </p:txBody>
        </p:sp>
        <p:sp>
          <p:nvSpPr>
            <p:cNvPr id="231" name="Freeform 235"/>
            <p:cNvSpPr>
              <a:spLocks/>
            </p:cNvSpPr>
            <p:nvPr/>
          </p:nvSpPr>
          <p:spPr bwMode="gray">
            <a:xfrm>
              <a:off x="2163763" y="2974975"/>
              <a:ext cx="180975" cy="90488"/>
            </a:xfrm>
            <a:custGeom>
              <a:avLst/>
              <a:gdLst>
                <a:gd name="T0" fmla="*/ 2147483647 w 97"/>
                <a:gd name="T1" fmla="*/ 2147483647 h 49"/>
                <a:gd name="T2" fmla="*/ 2147483647 w 97"/>
                <a:gd name="T3" fmla="*/ 2147483647 h 49"/>
                <a:gd name="T4" fmla="*/ 2147483647 w 97"/>
                <a:gd name="T5" fmla="*/ 2147483647 h 49"/>
                <a:gd name="T6" fmla="*/ 2147483647 w 97"/>
                <a:gd name="T7" fmla="*/ 2147483647 h 49"/>
                <a:gd name="T8" fmla="*/ 2147483647 w 97"/>
                <a:gd name="T9" fmla="*/ 2147483647 h 49"/>
                <a:gd name="T10" fmla="*/ 2147483647 w 97"/>
                <a:gd name="T11" fmla="*/ 2147483647 h 49"/>
                <a:gd name="T12" fmla="*/ 2147483647 w 97"/>
                <a:gd name="T13" fmla="*/ 2147483647 h 49"/>
                <a:gd name="T14" fmla="*/ 2147483647 w 97"/>
                <a:gd name="T15" fmla="*/ 2147483647 h 49"/>
                <a:gd name="T16" fmla="*/ 0 w 97"/>
                <a:gd name="T17" fmla="*/ 2147483647 h 49"/>
                <a:gd name="T18" fmla="*/ 2147483647 w 97"/>
                <a:gd name="T19" fmla="*/ 2147483647 h 49"/>
                <a:gd name="T20" fmla="*/ 2147483647 w 97"/>
                <a:gd name="T21" fmla="*/ 0 h 49"/>
                <a:gd name="T22" fmla="*/ 2147483647 w 97"/>
                <a:gd name="T23" fmla="*/ 2147483647 h 49"/>
                <a:gd name="T24" fmla="*/ 2147483647 w 97"/>
                <a:gd name="T25" fmla="*/ 2147483647 h 49"/>
                <a:gd name="T26" fmla="*/ 2147483647 w 97"/>
                <a:gd name="T27" fmla="*/ 2147483647 h 49"/>
                <a:gd name="T28" fmla="*/ 2147483647 w 97"/>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2540" cap="rnd">
              <a:solidFill>
                <a:srgbClr val="FFFFFF"/>
              </a:solidFill>
              <a:round/>
              <a:headEnd/>
              <a:tailEnd/>
            </a:ln>
          </p:spPr>
          <p:txBody>
            <a:bodyPr/>
            <a:lstStyle/>
            <a:p>
              <a:endParaRPr lang="de-CH"/>
            </a:p>
          </p:txBody>
        </p:sp>
        <p:sp>
          <p:nvSpPr>
            <p:cNvPr id="232" name="Freeform 236"/>
            <p:cNvSpPr>
              <a:spLocks/>
            </p:cNvSpPr>
            <p:nvPr/>
          </p:nvSpPr>
          <p:spPr bwMode="gray">
            <a:xfrm>
              <a:off x="2163763" y="2974975"/>
              <a:ext cx="180975" cy="90488"/>
            </a:xfrm>
            <a:custGeom>
              <a:avLst/>
              <a:gdLst>
                <a:gd name="T0" fmla="*/ 2147483647 w 97"/>
                <a:gd name="T1" fmla="*/ 2147483647 h 49"/>
                <a:gd name="T2" fmla="*/ 2147483647 w 97"/>
                <a:gd name="T3" fmla="*/ 2147483647 h 49"/>
                <a:gd name="T4" fmla="*/ 2147483647 w 97"/>
                <a:gd name="T5" fmla="*/ 2147483647 h 49"/>
                <a:gd name="T6" fmla="*/ 2147483647 w 97"/>
                <a:gd name="T7" fmla="*/ 2147483647 h 49"/>
                <a:gd name="T8" fmla="*/ 2147483647 w 97"/>
                <a:gd name="T9" fmla="*/ 2147483647 h 49"/>
                <a:gd name="T10" fmla="*/ 2147483647 w 97"/>
                <a:gd name="T11" fmla="*/ 2147483647 h 49"/>
                <a:gd name="T12" fmla="*/ 2147483647 w 97"/>
                <a:gd name="T13" fmla="*/ 2147483647 h 49"/>
                <a:gd name="T14" fmla="*/ 2147483647 w 97"/>
                <a:gd name="T15" fmla="*/ 2147483647 h 49"/>
                <a:gd name="T16" fmla="*/ 0 w 97"/>
                <a:gd name="T17" fmla="*/ 2147483647 h 49"/>
                <a:gd name="T18" fmla="*/ 2147483647 w 97"/>
                <a:gd name="T19" fmla="*/ 2147483647 h 49"/>
                <a:gd name="T20" fmla="*/ 2147483647 w 97"/>
                <a:gd name="T21" fmla="*/ 0 h 49"/>
                <a:gd name="T22" fmla="*/ 2147483647 w 97"/>
                <a:gd name="T23" fmla="*/ 2147483647 h 49"/>
                <a:gd name="T24" fmla="*/ 2147483647 w 97"/>
                <a:gd name="T25" fmla="*/ 2147483647 h 49"/>
                <a:gd name="T26" fmla="*/ 2147483647 w 97"/>
                <a:gd name="T27" fmla="*/ 2147483647 h 49"/>
                <a:gd name="T28" fmla="*/ 2147483647 w 97"/>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2540" cap="rnd">
              <a:solidFill>
                <a:srgbClr val="FFFFFF"/>
              </a:solidFill>
              <a:round/>
              <a:headEnd type="none" w="sm" len="sm"/>
              <a:tailEnd type="none" w="sm" len="sm"/>
            </a:ln>
          </p:spPr>
          <p:txBody>
            <a:bodyPr/>
            <a:lstStyle/>
            <a:p>
              <a:endParaRPr lang="de-CH"/>
            </a:p>
          </p:txBody>
        </p:sp>
        <p:sp>
          <p:nvSpPr>
            <p:cNvPr id="233" name="Freeform 237"/>
            <p:cNvSpPr>
              <a:spLocks/>
            </p:cNvSpPr>
            <p:nvPr/>
          </p:nvSpPr>
          <p:spPr bwMode="gray">
            <a:xfrm>
              <a:off x="2371725" y="3186113"/>
              <a:ext cx="107950" cy="44450"/>
            </a:xfrm>
            <a:custGeom>
              <a:avLst/>
              <a:gdLst>
                <a:gd name="T0" fmla="*/ 0 w 59"/>
                <a:gd name="T1" fmla="*/ 2147483647 h 24"/>
                <a:gd name="T2" fmla="*/ 2147483647 w 59"/>
                <a:gd name="T3" fmla="*/ 2147483647 h 24"/>
                <a:gd name="T4" fmla="*/ 2147483647 w 59"/>
                <a:gd name="T5" fmla="*/ 2147483647 h 24"/>
                <a:gd name="T6" fmla="*/ 2147483647 w 59"/>
                <a:gd name="T7" fmla="*/ 0 h 24"/>
                <a:gd name="T8" fmla="*/ 2147483647 w 59"/>
                <a:gd name="T9" fmla="*/ 2147483647 h 24"/>
                <a:gd name="T10" fmla="*/ 2147483647 w 59"/>
                <a:gd name="T11" fmla="*/ 2147483647 h 24"/>
                <a:gd name="T12" fmla="*/ 0 w 59"/>
                <a:gd name="T13" fmla="*/ 2147483647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2540" cap="rnd">
              <a:solidFill>
                <a:srgbClr val="FFFFFF"/>
              </a:solidFill>
              <a:round/>
              <a:headEnd/>
              <a:tailEnd/>
            </a:ln>
          </p:spPr>
          <p:txBody>
            <a:bodyPr/>
            <a:lstStyle/>
            <a:p>
              <a:endParaRPr lang="de-CH"/>
            </a:p>
          </p:txBody>
        </p:sp>
        <p:sp>
          <p:nvSpPr>
            <p:cNvPr id="234" name="Freeform 238"/>
            <p:cNvSpPr>
              <a:spLocks/>
            </p:cNvSpPr>
            <p:nvPr/>
          </p:nvSpPr>
          <p:spPr bwMode="gray">
            <a:xfrm>
              <a:off x="2371725" y="3186113"/>
              <a:ext cx="107950" cy="44450"/>
            </a:xfrm>
            <a:custGeom>
              <a:avLst/>
              <a:gdLst>
                <a:gd name="T0" fmla="*/ 0 w 59"/>
                <a:gd name="T1" fmla="*/ 2147483647 h 24"/>
                <a:gd name="T2" fmla="*/ 2147483647 w 59"/>
                <a:gd name="T3" fmla="*/ 2147483647 h 24"/>
                <a:gd name="T4" fmla="*/ 2147483647 w 59"/>
                <a:gd name="T5" fmla="*/ 2147483647 h 24"/>
                <a:gd name="T6" fmla="*/ 2147483647 w 59"/>
                <a:gd name="T7" fmla="*/ 0 h 24"/>
                <a:gd name="T8" fmla="*/ 2147483647 w 59"/>
                <a:gd name="T9" fmla="*/ 2147483647 h 24"/>
                <a:gd name="T10" fmla="*/ 2147483647 w 59"/>
                <a:gd name="T11" fmla="*/ 2147483647 h 24"/>
                <a:gd name="T12" fmla="*/ 0 w 59"/>
                <a:gd name="T13" fmla="*/ 2147483647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2540" cap="rnd">
              <a:solidFill>
                <a:srgbClr val="FFFFFF"/>
              </a:solidFill>
              <a:round/>
              <a:headEnd type="none" w="sm" len="sm"/>
              <a:tailEnd type="none" w="sm" len="sm"/>
            </a:ln>
          </p:spPr>
          <p:txBody>
            <a:bodyPr/>
            <a:lstStyle/>
            <a:p>
              <a:endParaRPr lang="de-CH"/>
            </a:p>
          </p:txBody>
        </p:sp>
        <p:sp>
          <p:nvSpPr>
            <p:cNvPr id="235" name="Freeform 239"/>
            <p:cNvSpPr>
              <a:spLocks/>
            </p:cNvSpPr>
            <p:nvPr/>
          </p:nvSpPr>
          <p:spPr bwMode="gray">
            <a:xfrm>
              <a:off x="2478088" y="3141663"/>
              <a:ext cx="61912" cy="28575"/>
            </a:xfrm>
            <a:custGeom>
              <a:avLst/>
              <a:gdLst>
                <a:gd name="T0" fmla="*/ 0 w 33"/>
                <a:gd name="T1" fmla="*/ 2147483647 h 17"/>
                <a:gd name="T2" fmla="*/ 0 w 33"/>
                <a:gd name="T3" fmla="*/ 2147483647 h 17"/>
                <a:gd name="T4" fmla="*/ 2147483647 w 33"/>
                <a:gd name="T5" fmla="*/ 2147483647 h 17"/>
                <a:gd name="T6" fmla="*/ 2147483647 w 33"/>
                <a:gd name="T7" fmla="*/ 0 h 17"/>
                <a:gd name="T8" fmla="*/ 2147483647 w 33"/>
                <a:gd name="T9" fmla="*/ 2147483647 h 17"/>
                <a:gd name="T10" fmla="*/ 0 w 33"/>
                <a:gd name="T11" fmla="*/ 2147483647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2540" cap="rnd">
              <a:solidFill>
                <a:srgbClr val="FFFFFF"/>
              </a:solidFill>
              <a:round/>
              <a:headEnd/>
              <a:tailEnd/>
            </a:ln>
          </p:spPr>
          <p:txBody>
            <a:bodyPr/>
            <a:lstStyle/>
            <a:p>
              <a:endParaRPr lang="de-CH"/>
            </a:p>
          </p:txBody>
        </p:sp>
        <p:sp>
          <p:nvSpPr>
            <p:cNvPr id="236" name="Freeform 240"/>
            <p:cNvSpPr>
              <a:spLocks/>
            </p:cNvSpPr>
            <p:nvPr/>
          </p:nvSpPr>
          <p:spPr bwMode="gray">
            <a:xfrm>
              <a:off x="2478088" y="3141663"/>
              <a:ext cx="61912" cy="28575"/>
            </a:xfrm>
            <a:custGeom>
              <a:avLst/>
              <a:gdLst>
                <a:gd name="T0" fmla="*/ 0 w 33"/>
                <a:gd name="T1" fmla="*/ 2147483647 h 17"/>
                <a:gd name="T2" fmla="*/ 0 w 33"/>
                <a:gd name="T3" fmla="*/ 2147483647 h 17"/>
                <a:gd name="T4" fmla="*/ 2147483647 w 33"/>
                <a:gd name="T5" fmla="*/ 2147483647 h 17"/>
                <a:gd name="T6" fmla="*/ 2147483647 w 33"/>
                <a:gd name="T7" fmla="*/ 0 h 17"/>
                <a:gd name="T8" fmla="*/ 2147483647 w 33"/>
                <a:gd name="T9" fmla="*/ 2147483647 h 17"/>
                <a:gd name="T10" fmla="*/ 0 w 33"/>
                <a:gd name="T11" fmla="*/ 2147483647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237" name="Freeform 241"/>
            <p:cNvSpPr>
              <a:spLocks/>
            </p:cNvSpPr>
            <p:nvPr/>
          </p:nvSpPr>
          <p:spPr bwMode="gray">
            <a:xfrm>
              <a:off x="2551113" y="4722813"/>
              <a:ext cx="196850" cy="1074737"/>
            </a:xfrm>
            <a:custGeom>
              <a:avLst/>
              <a:gdLst>
                <a:gd name="T0" fmla="*/ 2147483647 w 107"/>
                <a:gd name="T1" fmla="*/ 0 h 583"/>
                <a:gd name="T2" fmla="*/ 2147483647 w 107"/>
                <a:gd name="T3" fmla="*/ 2147483647 h 583"/>
                <a:gd name="T4" fmla="*/ 2147483647 w 107"/>
                <a:gd name="T5" fmla="*/ 2147483647 h 583"/>
                <a:gd name="T6" fmla="*/ 2147483647 w 107"/>
                <a:gd name="T7" fmla="*/ 2147483647 h 583"/>
                <a:gd name="T8" fmla="*/ 2147483647 w 107"/>
                <a:gd name="T9" fmla="*/ 2147483647 h 583"/>
                <a:gd name="T10" fmla="*/ 2147483647 w 107"/>
                <a:gd name="T11" fmla="*/ 2147483647 h 583"/>
                <a:gd name="T12" fmla="*/ 2147483647 w 107"/>
                <a:gd name="T13" fmla="*/ 2147483647 h 583"/>
                <a:gd name="T14" fmla="*/ 2147483647 w 107"/>
                <a:gd name="T15" fmla="*/ 2147483647 h 583"/>
                <a:gd name="T16" fmla="*/ 2147483647 w 107"/>
                <a:gd name="T17" fmla="*/ 2147483647 h 583"/>
                <a:gd name="T18" fmla="*/ 2147483647 w 107"/>
                <a:gd name="T19" fmla="*/ 2147483647 h 583"/>
                <a:gd name="T20" fmla="*/ 2147483647 w 107"/>
                <a:gd name="T21" fmla="*/ 2147483647 h 583"/>
                <a:gd name="T22" fmla="*/ 2147483647 w 107"/>
                <a:gd name="T23" fmla="*/ 2147483647 h 583"/>
                <a:gd name="T24" fmla="*/ 2147483647 w 107"/>
                <a:gd name="T25" fmla="*/ 2147483647 h 583"/>
                <a:gd name="T26" fmla="*/ 2147483647 w 107"/>
                <a:gd name="T27" fmla="*/ 2147483647 h 583"/>
                <a:gd name="T28" fmla="*/ 2147483647 w 107"/>
                <a:gd name="T29" fmla="*/ 2147483647 h 583"/>
                <a:gd name="T30" fmla="*/ 2147483647 w 107"/>
                <a:gd name="T31" fmla="*/ 2147483647 h 583"/>
                <a:gd name="T32" fmla="*/ 2147483647 w 107"/>
                <a:gd name="T33" fmla="*/ 2147483647 h 583"/>
                <a:gd name="T34" fmla="*/ 2147483647 w 107"/>
                <a:gd name="T35" fmla="*/ 2147483647 h 583"/>
                <a:gd name="T36" fmla="*/ 2147483647 w 107"/>
                <a:gd name="T37" fmla="*/ 2147483647 h 583"/>
                <a:gd name="T38" fmla="*/ 2147483647 w 107"/>
                <a:gd name="T39" fmla="*/ 2147483647 h 583"/>
                <a:gd name="T40" fmla="*/ 2147483647 w 107"/>
                <a:gd name="T41" fmla="*/ 2147483647 h 583"/>
                <a:gd name="T42" fmla="*/ 2147483647 w 107"/>
                <a:gd name="T43" fmla="*/ 2147483647 h 583"/>
                <a:gd name="T44" fmla="*/ 2147483647 w 107"/>
                <a:gd name="T45" fmla="*/ 2147483647 h 583"/>
                <a:gd name="T46" fmla="*/ 2147483647 w 107"/>
                <a:gd name="T47" fmla="*/ 2147483647 h 583"/>
                <a:gd name="T48" fmla="*/ 2147483647 w 107"/>
                <a:gd name="T49" fmla="*/ 2147483647 h 583"/>
                <a:gd name="T50" fmla="*/ 2147483647 w 107"/>
                <a:gd name="T51" fmla="*/ 2147483647 h 583"/>
                <a:gd name="T52" fmla="*/ 2147483647 w 107"/>
                <a:gd name="T53" fmla="*/ 2147483647 h 583"/>
                <a:gd name="T54" fmla="*/ 2147483647 w 107"/>
                <a:gd name="T55" fmla="*/ 2147483647 h 583"/>
                <a:gd name="T56" fmla="*/ 0 w 107"/>
                <a:gd name="T57" fmla="*/ 2147483647 h 583"/>
                <a:gd name="T58" fmla="*/ 2147483647 w 107"/>
                <a:gd name="T59" fmla="*/ 2147483647 h 583"/>
                <a:gd name="T60" fmla="*/ 2147483647 w 107"/>
                <a:gd name="T61" fmla="*/ 2147483647 h 583"/>
                <a:gd name="T62" fmla="*/ 2147483647 w 107"/>
                <a:gd name="T63" fmla="*/ 2147483647 h 583"/>
                <a:gd name="T64" fmla="*/ 2147483647 w 107"/>
                <a:gd name="T65" fmla="*/ 2147483647 h 583"/>
                <a:gd name="T66" fmla="*/ 2147483647 w 107"/>
                <a:gd name="T67" fmla="*/ 2147483647 h 583"/>
                <a:gd name="T68" fmla="*/ 2147483647 w 107"/>
                <a:gd name="T69" fmla="*/ 2147483647 h 583"/>
                <a:gd name="T70" fmla="*/ 2147483647 w 107"/>
                <a:gd name="T71" fmla="*/ 2147483647 h 583"/>
                <a:gd name="T72" fmla="*/ 2147483647 w 107"/>
                <a:gd name="T73" fmla="*/ 2147483647 h 583"/>
                <a:gd name="T74" fmla="*/ 2147483647 w 107"/>
                <a:gd name="T75" fmla="*/ 2147483647 h 583"/>
                <a:gd name="T76" fmla="*/ 2147483647 w 107"/>
                <a:gd name="T77" fmla="*/ 2147483647 h 583"/>
                <a:gd name="T78" fmla="*/ 2147483647 w 107"/>
                <a:gd name="T79" fmla="*/ 2147483647 h 583"/>
                <a:gd name="T80" fmla="*/ 2147483647 w 107"/>
                <a:gd name="T81" fmla="*/ 2147483647 h 583"/>
                <a:gd name="T82" fmla="*/ 2147483647 w 107"/>
                <a:gd name="T83" fmla="*/ 2147483647 h 583"/>
                <a:gd name="T84" fmla="*/ 2147483647 w 107"/>
                <a:gd name="T85" fmla="*/ 214748364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583"/>
                <a:gd name="T131" fmla="*/ 107 w 107"/>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2540" cap="rnd">
              <a:solidFill>
                <a:srgbClr val="FFFFFF"/>
              </a:solidFill>
              <a:round/>
              <a:headEnd/>
              <a:tailEnd/>
            </a:ln>
          </p:spPr>
          <p:txBody>
            <a:bodyPr/>
            <a:lstStyle/>
            <a:p>
              <a:endParaRPr lang="de-CH"/>
            </a:p>
          </p:txBody>
        </p:sp>
        <p:sp>
          <p:nvSpPr>
            <p:cNvPr id="238" name="Freeform 242"/>
            <p:cNvSpPr>
              <a:spLocks/>
            </p:cNvSpPr>
            <p:nvPr/>
          </p:nvSpPr>
          <p:spPr bwMode="gray">
            <a:xfrm>
              <a:off x="2593975" y="5753100"/>
              <a:ext cx="125413" cy="117475"/>
            </a:xfrm>
            <a:custGeom>
              <a:avLst/>
              <a:gdLst>
                <a:gd name="T0" fmla="*/ 2147483647 w 67"/>
                <a:gd name="T1" fmla="*/ 2147483647 h 64"/>
                <a:gd name="T2" fmla="*/ 2147483647 w 67"/>
                <a:gd name="T3" fmla="*/ 0 h 64"/>
                <a:gd name="T4" fmla="*/ 2147483647 w 67"/>
                <a:gd name="T5" fmla="*/ 2147483647 h 64"/>
                <a:gd name="T6" fmla="*/ 2147483647 w 67"/>
                <a:gd name="T7" fmla="*/ 2147483647 h 64"/>
                <a:gd name="T8" fmla="*/ 2147483647 w 67"/>
                <a:gd name="T9" fmla="*/ 2147483647 h 64"/>
                <a:gd name="T10" fmla="*/ 2147483647 w 67"/>
                <a:gd name="T11" fmla="*/ 2147483647 h 64"/>
                <a:gd name="T12" fmla="*/ 2147483647 w 67"/>
                <a:gd name="T13" fmla="*/ 2147483647 h 64"/>
                <a:gd name="T14" fmla="*/ 0 w 67"/>
                <a:gd name="T15" fmla="*/ 2147483647 h 64"/>
                <a:gd name="T16" fmla="*/ 2147483647 w 67"/>
                <a:gd name="T17" fmla="*/ 2147483647 h 64"/>
                <a:gd name="T18" fmla="*/ 2147483647 w 67"/>
                <a:gd name="T19" fmla="*/ 2147483647 h 64"/>
                <a:gd name="T20" fmla="*/ 2147483647 w 67"/>
                <a:gd name="T21" fmla="*/ 2147483647 h 64"/>
                <a:gd name="T22" fmla="*/ 2147483647 w 67"/>
                <a:gd name="T23" fmla="*/ 2147483647 h 64"/>
                <a:gd name="T24" fmla="*/ 2147483647 w 67"/>
                <a:gd name="T25" fmla="*/ 2147483647 h 64"/>
                <a:gd name="T26" fmla="*/ 2147483647 w 67"/>
                <a:gd name="T27" fmla="*/ 2147483647 h 64"/>
                <a:gd name="T28" fmla="*/ 2147483647 w 67"/>
                <a:gd name="T29" fmla="*/ 2147483647 h 64"/>
                <a:gd name="T30" fmla="*/ 2147483647 w 67"/>
                <a:gd name="T31" fmla="*/ 2147483647 h 64"/>
                <a:gd name="T32" fmla="*/ 2147483647 w 67"/>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64"/>
                <a:gd name="T53" fmla="*/ 67 w 67"/>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2540" cap="rnd">
              <a:solidFill>
                <a:srgbClr val="FFFFFF"/>
              </a:solidFill>
              <a:round/>
              <a:headEnd/>
              <a:tailEnd/>
            </a:ln>
          </p:spPr>
          <p:txBody>
            <a:bodyPr/>
            <a:lstStyle/>
            <a:p>
              <a:endParaRPr lang="de-CH"/>
            </a:p>
          </p:txBody>
        </p:sp>
        <p:sp>
          <p:nvSpPr>
            <p:cNvPr id="239" name="Freeform 243"/>
            <p:cNvSpPr>
              <a:spLocks/>
            </p:cNvSpPr>
            <p:nvPr/>
          </p:nvSpPr>
          <p:spPr bwMode="gray">
            <a:xfrm>
              <a:off x="2716213" y="5753100"/>
              <a:ext cx="92075" cy="134938"/>
            </a:xfrm>
            <a:custGeom>
              <a:avLst/>
              <a:gdLst>
                <a:gd name="T0" fmla="*/ 0 w 50"/>
                <a:gd name="T1" fmla="*/ 2147483647 h 73"/>
                <a:gd name="T2" fmla="*/ 0 w 50"/>
                <a:gd name="T3" fmla="*/ 0 h 73"/>
                <a:gd name="T4" fmla="*/ 2147483647 w 50"/>
                <a:gd name="T5" fmla="*/ 2147483647 h 73"/>
                <a:gd name="T6" fmla="*/ 2147483647 w 50"/>
                <a:gd name="T7" fmla="*/ 2147483647 h 73"/>
                <a:gd name="T8" fmla="*/ 2147483647 w 50"/>
                <a:gd name="T9" fmla="*/ 2147483647 h 73"/>
                <a:gd name="T10" fmla="*/ 2147483647 w 50"/>
                <a:gd name="T11" fmla="*/ 2147483647 h 73"/>
                <a:gd name="T12" fmla="*/ 2147483647 w 50"/>
                <a:gd name="T13" fmla="*/ 2147483647 h 73"/>
                <a:gd name="T14" fmla="*/ 2147483647 w 50"/>
                <a:gd name="T15" fmla="*/ 2147483647 h 73"/>
                <a:gd name="T16" fmla="*/ 0 w 50"/>
                <a:gd name="T17" fmla="*/ 21474836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73"/>
                <a:gd name="T29" fmla="*/ 50 w 50"/>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73">
                  <a:moveTo>
                    <a:pt x="0" y="48"/>
                  </a:moveTo>
                  <a:lnTo>
                    <a:pt x="0" y="0"/>
                  </a:lnTo>
                  <a:lnTo>
                    <a:pt x="8" y="23"/>
                  </a:lnTo>
                  <a:lnTo>
                    <a:pt x="33" y="40"/>
                  </a:lnTo>
                  <a:lnTo>
                    <a:pt x="49" y="48"/>
                  </a:lnTo>
                  <a:lnTo>
                    <a:pt x="42" y="57"/>
                  </a:lnTo>
                  <a:lnTo>
                    <a:pt x="17" y="63"/>
                  </a:lnTo>
                  <a:lnTo>
                    <a:pt x="8" y="72"/>
                  </a:lnTo>
                  <a:lnTo>
                    <a:pt x="0" y="48"/>
                  </a:lnTo>
                </a:path>
              </a:pathLst>
            </a:custGeom>
            <a:grpFill/>
            <a:ln w="2540" cap="rnd">
              <a:solidFill>
                <a:srgbClr val="FFFFFF"/>
              </a:solidFill>
              <a:round/>
              <a:headEnd/>
              <a:tailEnd/>
            </a:ln>
          </p:spPr>
          <p:txBody>
            <a:bodyPr/>
            <a:lstStyle/>
            <a:p>
              <a:endParaRPr lang="de-CH"/>
            </a:p>
          </p:txBody>
        </p:sp>
        <p:sp>
          <p:nvSpPr>
            <p:cNvPr id="240" name="Freeform 244"/>
            <p:cNvSpPr>
              <a:spLocks/>
            </p:cNvSpPr>
            <p:nvPr/>
          </p:nvSpPr>
          <p:spPr bwMode="gray">
            <a:xfrm>
              <a:off x="2611438" y="4826000"/>
              <a:ext cx="466725" cy="912813"/>
            </a:xfrm>
            <a:custGeom>
              <a:avLst/>
              <a:gdLst>
                <a:gd name="T0" fmla="*/ 2147483647 w 253"/>
                <a:gd name="T1" fmla="*/ 2147483647 h 496"/>
                <a:gd name="T2" fmla="*/ 2147483647 w 253"/>
                <a:gd name="T3" fmla="*/ 2147483647 h 496"/>
                <a:gd name="T4" fmla="*/ 2147483647 w 253"/>
                <a:gd name="T5" fmla="*/ 2147483647 h 496"/>
                <a:gd name="T6" fmla="*/ 2147483647 w 253"/>
                <a:gd name="T7" fmla="*/ 2147483647 h 496"/>
                <a:gd name="T8" fmla="*/ 2147483647 w 253"/>
                <a:gd name="T9" fmla="*/ 2147483647 h 496"/>
                <a:gd name="T10" fmla="*/ 2147483647 w 253"/>
                <a:gd name="T11" fmla="*/ 2147483647 h 496"/>
                <a:gd name="T12" fmla="*/ 2147483647 w 253"/>
                <a:gd name="T13" fmla="*/ 2147483647 h 496"/>
                <a:gd name="T14" fmla="*/ 2147483647 w 253"/>
                <a:gd name="T15" fmla="*/ 0 h 496"/>
                <a:gd name="T16" fmla="*/ 2147483647 w 253"/>
                <a:gd name="T17" fmla="*/ 0 h 496"/>
                <a:gd name="T18" fmla="*/ 2147483647 w 253"/>
                <a:gd name="T19" fmla="*/ 2147483647 h 496"/>
                <a:gd name="T20" fmla="*/ 2147483647 w 253"/>
                <a:gd name="T21" fmla="*/ 2147483647 h 496"/>
                <a:gd name="T22" fmla="*/ 2147483647 w 253"/>
                <a:gd name="T23" fmla="*/ 2147483647 h 496"/>
                <a:gd name="T24" fmla="*/ 2147483647 w 253"/>
                <a:gd name="T25" fmla="*/ 2147483647 h 496"/>
                <a:gd name="T26" fmla="*/ 2147483647 w 253"/>
                <a:gd name="T27" fmla="*/ 2147483647 h 496"/>
                <a:gd name="T28" fmla="*/ 2147483647 w 253"/>
                <a:gd name="T29" fmla="*/ 2147483647 h 496"/>
                <a:gd name="T30" fmla="*/ 2147483647 w 253"/>
                <a:gd name="T31" fmla="*/ 2147483647 h 496"/>
                <a:gd name="T32" fmla="*/ 2147483647 w 253"/>
                <a:gd name="T33" fmla="*/ 2147483647 h 496"/>
                <a:gd name="T34" fmla="*/ 2147483647 w 253"/>
                <a:gd name="T35" fmla="*/ 2147483647 h 496"/>
                <a:gd name="T36" fmla="*/ 2147483647 w 253"/>
                <a:gd name="T37" fmla="*/ 2147483647 h 496"/>
                <a:gd name="T38" fmla="*/ 0 w 253"/>
                <a:gd name="T39" fmla="*/ 2147483647 h 496"/>
                <a:gd name="T40" fmla="*/ 2147483647 w 253"/>
                <a:gd name="T41" fmla="*/ 2147483647 h 496"/>
                <a:gd name="T42" fmla="*/ 2147483647 w 253"/>
                <a:gd name="T43" fmla="*/ 2147483647 h 496"/>
                <a:gd name="T44" fmla="*/ 2147483647 w 253"/>
                <a:gd name="T45" fmla="*/ 2147483647 h 496"/>
                <a:gd name="T46" fmla="*/ 2147483647 w 253"/>
                <a:gd name="T47" fmla="*/ 2147483647 h 496"/>
                <a:gd name="T48" fmla="*/ 2147483647 w 253"/>
                <a:gd name="T49" fmla="*/ 2147483647 h 496"/>
                <a:gd name="T50" fmla="*/ 2147483647 w 253"/>
                <a:gd name="T51" fmla="*/ 2147483647 h 496"/>
                <a:gd name="T52" fmla="*/ 2147483647 w 253"/>
                <a:gd name="T53" fmla="*/ 2147483647 h 496"/>
                <a:gd name="T54" fmla="*/ 2147483647 w 253"/>
                <a:gd name="T55" fmla="*/ 2147483647 h 496"/>
                <a:gd name="T56" fmla="*/ 2147483647 w 253"/>
                <a:gd name="T57" fmla="*/ 2147483647 h 496"/>
                <a:gd name="T58" fmla="*/ 2147483647 w 253"/>
                <a:gd name="T59" fmla="*/ 2147483647 h 496"/>
                <a:gd name="T60" fmla="*/ 2147483647 w 253"/>
                <a:gd name="T61" fmla="*/ 2147483647 h 496"/>
                <a:gd name="T62" fmla="*/ 2147483647 w 253"/>
                <a:gd name="T63" fmla="*/ 2147483647 h 496"/>
                <a:gd name="T64" fmla="*/ 2147483647 w 253"/>
                <a:gd name="T65" fmla="*/ 2147483647 h 496"/>
                <a:gd name="T66" fmla="*/ 2147483647 w 253"/>
                <a:gd name="T67" fmla="*/ 2147483647 h 496"/>
                <a:gd name="T68" fmla="*/ 2147483647 w 253"/>
                <a:gd name="T69" fmla="*/ 2147483647 h 496"/>
                <a:gd name="T70" fmla="*/ 2147483647 w 253"/>
                <a:gd name="T71" fmla="*/ 2147483647 h 496"/>
                <a:gd name="T72" fmla="*/ 2147483647 w 253"/>
                <a:gd name="T73" fmla="*/ 2147483647 h 496"/>
                <a:gd name="T74" fmla="*/ 2147483647 w 253"/>
                <a:gd name="T75" fmla="*/ 2147483647 h 496"/>
                <a:gd name="T76" fmla="*/ 2147483647 w 253"/>
                <a:gd name="T77" fmla="*/ 2147483647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3"/>
                <a:gd name="T118" fmla="*/ 0 h 496"/>
                <a:gd name="T119" fmla="*/ 253 w 253"/>
                <a:gd name="T120" fmla="*/ 496 h 4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2540" cap="rnd">
              <a:solidFill>
                <a:srgbClr val="FFFFFF"/>
              </a:solidFill>
              <a:round/>
              <a:headEnd type="none" w="sm" len="sm"/>
              <a:tailEnd type="none" w="sm" len="sm"/>
            </a:ln>
          </p:spPr>
          <p:txBody>
            <a:bodyPr/>
            <a:lstStyle/>
            <a:p>
              <a:endParaRPr lang="de-CH"/>
            </a:p>
          </p:txBody>
        </p:sp>
        <p:sp>
          <p:nvSpPr>
            <p:cNvPr id="241" name="Freeform 245"/>
            <p:cNvSpPr>
              <a:spLocks/>
            </p:cNvSpPr>
            <p:nvPr/>
          </p:nvSpPr>
          <p:spPr bwMode="gray">
            <a:xfrm>
              <a:off x="2895600" y="5707063"/>
              <a:ext cx="79375" cy="47625"/>
            </a:xfrm>
            <a:custGeom>
              <a:avLst/>
              <a:gdLst>
                <a:gd name="T0" fmla="*/ 0 w 42"/>
                <a:gd name="T1" fmla="*/ 2147483647 h 26"/>
                <a:gd name="T2" fmla="*/ 2147483647 w 42"/>
                <a:gd name="T3" fmla="*/ 2147483647 h 26"/>
                <a:gd name="T4" fmla="*/ 2147483647 w 42"/>
                <a:gd name="T5" fmla="*/ 2147483647 h 26"/>
                <a:gd name="T6" fmla="*/ 2147483647 w 42"/>
                <a:gd name="T7" fmla="*/ 2147483647 h 26"/>
                <a:gd name="T8" fmla="*/ 2147483647 w 42"/>
                <a:gd name="T9" fmla="*/ 0 h 26"/>
                <a:gd name="T10" fmla="*/ 2147483647 w 42"/>
                <a:gd name="T11" fmla="*/ 0 h 26"/>
                <a:gd name="T12" fmla="*/ 2147483647 w 42"/>
                <a:gd name="T13" fmla="*/ 0 h 26"/>
                <a:gd name="T14" fmla="*/ 0 w 42"/>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6"/>
                <a:gd name="T26" fmla="*/ 42 w 4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6">
                  <a:moveTo>
                    <a:pt x="0" y="8"/>
                  </a:moveTo>
                  <a:lnTo>
                    <a:pt x="16" y="17"/>
                  </a:lnTo>
                  <a:lnTo>
                    <a:pt x="24" y="25"/>
                  </a:lnTo>
                  <a:lnTo>
                    <a:pt x="41" y="8"/>
                  </a:lnTo>
                  <a:lnTo>
                    <a:pt x="41" y="0"/>
                  </a:lnTo>
                  <a:lnTo>
                    <a:pt x="16" y="0"/>
                  </a:lnTo>
                  <a:lnTo>
                    <a:pt x="7" y="0"/>
                  </a:lnTo>
                  <a:lnTo>
                    <a:pt x="0" y="8"/>
                  </a:lnTo>
                </a:path>
              </a:pathLst>
            </a:custGeom>
            <a:grpFill/>
            <a:ln w="2540" cap="rnd">
              <a:solidFill>
                <a:srgbClr val="FFFFFF"/>
              </a:solidFill>
              <a:round/>
              <a:headEnd/>
              <a:tailEnd/>
            </a:ln>
          </p:spPr>
          <p:txBody>
            <a:bodyPr/>
            <a:lstStyle/>
            <a:p>
              <a:endParaRPr lang="de-CH"/>
            </a:p>
          </p:txBody>
        </p:sp>
        <p:sp>
          <p:nvSpPr>
            <p:cNvPr id="242" name="Freeform 246"/>
            <p:cNvSpPr>
              <a:spLocks/>
            </p:cNvSpPr>
            <p:nvPr/>
          </p:nvSpPr>
          <p:spPr bwMode="gray">
            <a:xfrm>
              <a:off x="2611438" y="3244850"/>
              <a:ext cx="46037" cy="28575"/>
            </a:xfrm>
            <a:custGeom>
              <a:avLst/>
              <a:gdLst>
                <a:gd name="T0" fmla="*/ 0 w 26"/>
                <a:gd name="T1" fmla="*/ 2147483647 h 17"/>
                <a:gd name="T2" fmla="*/ 2147483647 w 26"/>
                <a:gd name="T3" fmla="*/ 2147483647 h 17"/>
                <a:gd name="T4" fmla="*/ 2147483647 w 26"/>
                <a:gd name="T5" fmla="*/ 0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2540" cap="rnd">
              <a:solidFill>
                <a:srgbClr val="FFFFFF"/>
              </a:solidFill>
              <a:round/>
              <a:headEnd/>
              <a:tailEnd/>
            </a:ln>
          </p:spPr>
          <p:txBody>
            <a:bodyPr/>
            <a:lstStyle/>
            <a:p>
              <a:endParaRPr lang="de-CH"/>
            </a:p>
          </p:txBody>
        </p:sp>
        <p:sp>
          <p:nvSpPr>
            <p:cNvPr id="243" name="Freeform 247"/>
            <p:cNvSpPr>
              <a:spLocks/>
            </p:cNvSpPr>
            <p:nvPr/>
          </p:nvSpPr>
          <p:spPr bwMode="gray">
            <a:xfrm>
              <a:off x="2611438" y="3244850"/>
              <a:ext cx="46037" cy="28575"/>
            </a:xfrm>
            <a:custGeom>
              <a:avLst/>
              <a:gdLst>
                <a:gd name="T0" fmla="*/ 0 w 26"/>
                <a:gd name="T1" fmla="*/ 2147483647 h 17"/>
                <a:gd name="T2" fmla="*/ 2147483647 w 26"/>
                <a:gd name="T3" fmla="*/ 2147483647 h 17"/>
                <a:gd name="T4" fmla="*/ 2147483647 w 26"/>
                <a:gd name="T5" fmla="*/ 0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244" name="Freeform 248"/>
            <p:cNvSpPr>
              <a:spLocks/>
            </p:cNvSpPr>
            <p:nvPr/>
          </p:nvSpPr>
          <p:spPr bwMode="gray">
            <a:xfrm>
              <a:off x="2824163" y="2944813"/>
              <a:ext cx="58737" cy="33337"/>
            </a:xfrm>
            <a:custGeom>
              <a:avLst/>
              <a:gdLst>
                <a:gd name="T0" fmla="*/ 0 w 33"/>
                <a:gd name="T1" fmla="*/ 0 h 18"/>
                <a:gd name="T2" fmla="*/ 2147483647 w 33"/>
                <a:gd name="T3" fmla="*/ 2147483647 h 18"/>
                <a:gd name="T4" fmla="*/ 2147483647 w 33"/>
                <a:gd name="T5" fmla="*/ 2147483647 h 18"/>
                <a:gd name="T6" fmla="*/ 2147483647 w 33"/>
                <a:gd name="T7" fmla="*/ 2147483647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2540" cap="rnd">
              <a:solidFill>
                <a:srgbClr val="FFFFFF"/>
              </a:solidFill>
              <a:round/>
              <a:headEnd/>
              <a:tailEnd/>
            </a:ln>
          </p:spPr>
          <p:txBody>
            <a:bodyPr/>
            <a:lstStyle/>
            <a:p>
              <a:endParaRPr lang="de-CH"/>
            </a:p>
          </p:txBody>
        </p:sp>
        <p:sp>
          <p:nvSpPr>
            <p:cNvPr id="245" name="Freeform 249"/>
            <p:cNvSpPr>
              <a:spLocks/>
            </p:cNvSpPr>
            <p:nvPr/>
          </p:nvSpPr>
          <p:spPr bwMode="gray">
            <a:xfrm>
              <a:off x="2824163" y="2944813"/>
              <a:ext cx="58737" cy="33337"/>
            </a:xfrm>
            <a:custGeom>
              <a:avLst/>
              <a:gdLst>
                <a:gd name="T0" fmla="*/ 0 w 33"/>
                <a:gd name="T1" fmla="*/ 0 h 18"/>
                <a:gd name="T2" fmla="*/ 2147483647 w 33"/>
                <a:gd name="T3" fmla="*/ 2147483647 h 18"/>
                <a:gd name="T4" fmla="*/ 2147483647 w 33"/>
                <a:gd name="T5" fmla="*/ 2147483647 h 18"/>
                <a:gd name="T6" fmla="*/ 2147483647 w 33"/>
                <a:gd name="T7" fmla="*/ 2147483647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46" name="Freeform 250"/>
            <p:cNvSpPr>
              <a:spLocks/>
            </p:cNvSpPr>
            <p:nvPr/>
          </p:nvSpPr>
          <p:spPr bwMode="gray">
            <a:xfrm>
              <a:off x="2824163" y="3048000"/>
              <a:ext cx="58737" cy="47625"/>
            </a:xfrm>
            <a:custGeom>
              <a:avLst/>
              <a:gdLst>
                <a:gd name="T0" fmla="*/ 0 w 33"/>
                <a:gd name="T1" fmla="*/ 2147483647 h 25"/>
                <a:gd name="T2" fmla="*/ 2147483647 w 33"/>
                <a:gd name="T3" fmla="*/ 2147483647 h 25"/>
                <a:gd name="T4" fmla="*/ 2147483647 w 33"/>
                <a:gd name="T5" fmla="*/ 2147483647 h 25"/>
                <a:gd name="T6" fmla="*/ 2147483647 w 33"/>
                <a:gd name="T7" fmla="*/ 2147483647 h 25"/>
                <a:gd name="T8" fmla="*/ 2147483647 w 33"/>
                <a:gd name="T9" fmla="*/ 2147483647 h 25"/>
                <a:gd name="T10" fmla="*/ 2147483647 w 33"/>
                <a:gd name="T11" fmla="*/ 0 h 25"/>
                <a:gd name="T12" fmla="*/ 0 w 33"/>
                <a:gd name="T13" fmla="*/ 21474836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2540" cap="rnd">
              <a:solidFill>
                <a:srgbClr val="FFFFFF"/>
              </a:solidFill>
              <a:round/>
              <a:headEnd/>
              <a:tailEnd/>
            </a:ln>
          </p:spPr>
          <p:txBody>
            <a:bodyPr/>
            <a:lstStyle/>
            <a:p>
              <a:endParaRPr lang="de-CH"/>
            </a:p>
          </p:txBody>
        </p:sp>
        <p:sp>
          <p:nvSpPr>
            <p:cNvPr id="247" name="Freeform 251"/>
            <p:cNvSpPr>
              <a:spLocks/>
            </p:cNvSpPr>
            <p:nvPr/>
          </p:nvSpPr>
          <p:spPr bwMode="gray">
            <a:xfrm>
              <a:off x="2824163" y="3048000"/>
              <a:ext cx="58737" cy="47625"/>
            </a:xfrm>
            <a:custGeom>
              <a:avLst/>
              <a:gdLst>
                <a:gd name="T0" fmla="*/ 0 w 33"/>
                <a:gd name="T1" fmla="*/ 2147483647 h 25"/>
                <a:gd name="T2" fmla="*/ 2147483647 w 33"/>
                <a:gd name="T3" fmla="*/ 2147483647 h 25"/>
                <a:gd name="T4" fmla="*/ 2147483647 w 33"/>
                <a:gd name="T5" fmla="*/ 2147483647 h 25"/>
                <a:gd name="T6" fmla="*/ 2147483647 w 33"/>
                <a:gd name="T7" fmla="*/ 2147483647 h 25"/>
                <a:gd name="T8" fmla="*/ 2147483647 w 33"/>
                <a:gd name="T9" fmla="*/ 2147483647 h 25"/>
                <a:gd name="T10" fmla="*/ 2147483647 w 33"/>
                <a:gd name="T11" fmla="*/ 0 h 25"/>
                <a:gd name="T12" fmla="*/ 0 w 33"/>
                <a:gd name="T13" fmla="*/ 21474836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248" name="Freeform 252"/>
            <p:cNvSpPr>
              <a:spLocks/>
            </p:cNvSpPr>
            <p:nvPr/>
          </p:nvSpPr>
          <p:spPr bwMode="gray">
            <a:xfrm>
              <a:off x="2941638" y="2887663"/>
              <a:ext cx="152400" cy="177800"/>
            </a:xfrm>
            <a:custGeom>
              <a:avLst/>
              <a:gdLst>
                <a:gd name="T0" fmla="*/ 0 w 83"/>
                <a:gd name="T1" fmla="*/ 2147483647 h 97"/>
                <a:gd name="T2" fmla="*/ 0 w 83"/>
                <a:gd name="T3" fmla="*/ 2147483647 h 97"/>
                <a:gd name="T4" fmla="*/ 2147483647 w 83"/>
                <a:gd name="T5" fmla="*/ 2147483647 h 97"/>
                <a:gd name="T6" fmla="*/ 2147483647 w 83"/>
                <a:gd name="T7" fmla="*/ 2147483647 h 97"/>
                <a:gd name="T8" fmla="*/ 2147483647 w 83"/>
                <a:gd name="T9" fmla="*/ 2147483647 h 97"/>
                <a:gd name="T10" fmla="*/ 2147483647 w 83"/>
                <a:gd name="T11" fmla="*/ 2147483647 h 97"/>
                <a:gd name="T12" fmla="*/ 2147483647 w 83"/>
                <a:gd name="T13" fmla="*/ 2147483647 h 97"/>
                <a:gd name="T14" fmla="*/ 2147483647 w 83"/>
                <a:gd name="T15" fmla="*/ 2147483647 h 97"/>
                <a:gd name="T16" fmla="*/ 2147483647 w 83"/>
                <a:gd name="T17" fmla="*/ 2147483647 h 97"/>
                <a:gd name="T18" fmla="*/ 2147483647 w 83"/>
                <a:gd name="T19" fmla="*/ 2147483647 h 97"/>
                <a:gd name="T20" fmla="*/ 2147483647 w 83"/>
                <a:gd name="T21" fmla="*/ 2147483647 h 97"/>
                <a:gd name="T22" fmla="*/ 2147483647 w 83"/>
                <a:gd name="T23" fmla="*/ 2147483647 h 97"/>
                <a:gd name="T24" fmla="*/ 2147483647 w 83"/>
                <a:gd name="T25" fmla="*/ 2147483647 h 97"/>
                <a:gd name="T26" fmla="*/ 2147483647 w 83"/>
                <a:gd name="T27" fmla="*/ 2147483647 h 97"/>
                <a:gd name="T28" fmla="*/ 2147483647 w 83"/>
                <a:gd name="T29" fmla="*/ 2147483647 h 97"/>
                <a:gd name="T30" fmla="*/ 2147483647 w 83"/>
                <a:gd name="T31" fmla="*/ 2147483647 h 97"/>
                <a:gd name="T32" fmla="*/ 2147483647 w 83"/>
                <a:gd name="T33" fmla="*/ 2147483647 h 97"/>
                <a:gd name="T34" fmla="*/ 2147483647 w 83"/>
                <a:gd name="T35" fmla="*/ 0 h 97"/>
                <a:gd name="T36" fmla="*/ 2147483647 w 83"/>
                <a:gd name="T37" fmla="*/ 2147483647 h 97"/>
                <a:gd name="T38" fmla="*/ 2147483647 w 83"/>
                <a:gd name="T39" fmla="*/ 2147483647 h 97"/>
                <a:gd name="T40" fmla="*/ 2147483647 w 83"/>
                <a:gd name="T41" fmla="*/ 2147483647 h 97"/>
                <a:gd name="T42" fmla="*/ 0 w 83"/>
                <a:gd name="T43" fmla="*/ 2147483647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2540" cap="rnd">
              <a:solidFill>
                <a:srgbClr val="FFFFFF"/>
              </a:solidFill>
              <a:round/>
              <a:headEnd/>
              <a:tailEnd/>
            </a:ln>
          </p:spPr>
          <p:txBody>
            <a:bodyPr/>
            <a:lstStyle/>
            <a:p>
              <a:endParaRPr lang="de-CH"/>
            </a:p>
          </p:txBody>
        </p:sp>
        <p:sp>
          <p:nvSpPr>
            <p:cNvPr id="249" name="Freeform 253"/>
            <p:cNvSpPr>
              <a:spLocks/>
            </p:cNvSpPr>
            <p:nvPr/>
          </p:nvSpPr>
          <p:spPr bwMode="gray">
            <a:xfrm>
              <a:off x="1579563" y="3497263"/>
              <a:ext cx="706437" cy="463550"/>
            </a:xfrm>
            <a:custGeom>
              <a:avLst/>
              <a:gdLst>
                <a:gd name="T0" fmla="*/ 2147483647 w 383"/>
                <a:gd name="T1" fmla="*/ 2147483647 h 252"/>
                <a:gd name="T2" fmla="*/ 2147483647 w 383"/>
                <a:gd name="T3" fmla="*/ 2147483647 h 252"/>
                <a:gd name="T4" fmla="*/ 2147483647 w 383"/>
                <a:gd name="T5" fmla="*/ 2147483647 h 252"/>
                <a:gd name="T6" fmla="*/ 2147483647 w 383"/>
                <a:gd name="T7" fmla="*/ 2147483647 h 252"/>
                <a:gd name="T8" fmla="*/ 2147483647 w 383"/>
                <a:gd name="T9" fmla="*/ 2147483647 h 252"/>
                <a:gd name="T10" fmla="*/ 2147483647 w 383"/>
                <a:gd name="T11" fmla="*/ 2147483647 h 252"/>
                <a:gd name="T12" fmla="*/ 2147483647 w 383"/>
                <a:gd name="T13" fmla="*/ 2147483647 h 252"/>
                <a:gd name="T14" fmla="*/ 2147483647 w 383"/>
                <a:gd name="T15" fmla="*/ 2147483647 h 252"/>
                <a:gd name="T16" fmla="*/ 2147483647 w 383"/>
                <a:gd name="T17" fmla="*/ 2147483647 h 252"/>
                <a:gd name="T18" fmla="*/ 2147483647 w 383"/>
                <a:gd name="T19" fmla="*/ 2147483647 h 252"/>
                <a:gd name="T20" fmla="*/ 2147483647 w 383"/>
                <a:gd name="T21" fmla="*/ 2147483647 h 252"/>
                <a:gd name="T22" fmla="*/ 2147483647 w 383"/>
                <a:gd name="T23" fmla="*/ 2147483647 h 252"/>
                <a:gd name="T24" fmla="*/ 2147483647 w 383"/>
                <a:gd name="T25" fmla="*/ 2147483647 h 252"/>
                <a:gd name="T26" fmla="*/ 2147483647 w 383"/>
                <a:gd name="T27" fmla="*/ 2147483647 h 252"/>
                <a:gd name="T28" fmla="*/ 2147483647 w 383"/>
                <a:gd name="T29" fmla="*/ 2147483647 h 252"/>
                <a:gd name="T30" fmla="*/ 2147483647 w 383"/>
                <a:gd name="T31" fmla="*/ 2147483647 h 252"/>
                <a:gd name="T32" fmla="*/ 2147483647 w 383"/>
                <a:gd name="T33" fmla="*/ 2147483647 h 252"/>
                <a:gd name="T34" fmla="*/ 2147483647 w 383"/>
                <a:gd name="T35" fmla="*/ 2147483647 h 252"/>
                <a:gd name="T36" fmla="*/ 2147483647 w 383"/>
                <a:gd name="T37" fmla="*/ 2147483647 h 252"/>
                <a:gd name="T38" fmla="*/ 2147483647 w 383"/>
                <a:gd name="T39" fmla="*/ 2147483647 h 252"/>
                <a:gd name="T40" fmla="*/ 2147483647 w 383"/>
                <a:gd name="T41" fmla="*/ 2147483647 h 252"/>
                <a:gd name="T42" fmla="*/ 2147483647 w 383"/>
                <a:gd name="T43" fmla="*/ 2147483647 h 252"/>
                <a:gd name="T44" fmla="*/ 2147483647 w 383"/>
                <a:gd name="T45" fmla="*/ 2147483647 h 252"/>
                <a:gd name="T46" fmla="*/ 2147483647 w 383"/>
                <a:gd name="T47" fmla="*/ 2147483647 h 252"/>
                <a:gd name="T48" fmla="*/ 2147483647 w 383"/>
                <a:gd name="T49" fmla="*/ 2147483647 h 252"/>
                <a:gd name="T50" fmla="*/ 2147483647 w 383"/>
                <a:gd name="T51" fmla="*/ 2147483647 h 252"/>
                <a:gd name="T52" fmla="*/ 2147483647 w 383"/>
                <a:gd name="T53" fmla="*/ 2147483647 h 252"/>
                <a:gd name="T54" fmla="*/ 2147483647 w 383"/>
                <a:gd name="T55" fmla="*/ 2147483647 h 252"/>
                <a:gd name="T56" fmla="*/ 2147483647 w 383"/>
                <a:gd name="T57" fmla="*/ 2147483647 h 252"/>
                <a:gd name="T58" fmla="*/ 2147483647 w 383"/>
                <a:gd name="T59" fmla="*/ 2147483647 h 252"/>
                <a:gd name="T60" fmla="*/ 2147483647 w 383"/>
                <a:gd name="T61" fmla="*/ 0 h 252"/>
                <a:gd name="T62" fmla="*/ 2147483647 w 383"/>
                <a:gd name="T63" fmla="*/ 2147483647 h 252"/>
                <a:gd name="T64" fmla="*/ 2147483647 w 383"/>
                <a:gd name="T65" fmla="*/ 2147483647 h 252"/>
                <a:gd name="T66" fmla="*/ 2147483647 w 383"/>
                <a:gd name="T67" fmla="*/ 2147483647 h 252"/>
                <a:gd name="T68" fmla="*/ 2147483647 w 383"/>
                <a:gd name="T69" fmla="*/ 2147483647 h 252"/>
                <a:gd name="T70" fmla="*/ 2147483647 w 383"/>
                <a:gd name="T71" fmla="*/ 2147483647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252"/>
                <a:gd name="T110" fmla="*/ 383 w 383"/>
                <a:gd name="T111" fmla="*/ 252 h 2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2540" cap="rnd">
              <a:solidFill>
                <a:srgbClr val="FFFFFF"/>
              </a:solidFill>
              <a:round/>
              <a:headEnd type="none" w="sm" len="sm"/>
              <a:tailEnd type="none" w="sm" len="sm"/>
            </a:ln>
          </p:spPr>
          <p:txBody>
            <a:bodyPr/>
            <a:lstStyle/>
            <a:p>
              <a:endParaRPr lang="de-CH"/>
            </a:p>
          </p:txBody>
        </p:sp>
        <p:sp>
          <p:nvSpPr>
            <p:cNvPr id="250" name="Freeform 254"/>
            <p:cNvSpPr>
              <a:spLocks/>
            </p:cNvSpPr>
            <p:nvPr/>
          </p:nvSpPr>
          <p:spPr bwMode="gray">
            <a:xfrm>
              <a:off x="2239963" y="3857625"/>
              <a:ext cx="28575" cy="58738"/>
            </a:xfrm>
            <a:custGeom>
              <a:avLst/>
              <a:gdLst>
                <a:gd name="T0" fmla="*/ 0 w 17"/>
                <a:gd name="T1" fmla="*/ 2147483647 h 32"/>
                <a:gd name="T2" fmla="*/ 2147483647 w 17"/>
                <a:gd name="T3" fmla="*/ 2147483647 h 32"/>
                <a:gd name="T4" fmla="*/ 2147483647 w 17"/>
                <a:gd name="T5" fmla="*/ 0 h 32"/>
                <a:gd name="T6" fmla="*/ 0 w 17"/>
                <a:gd name="T7" fmla="*/ 2147483647 h 32"/>
                <a:gd name="T8" fmla="*/ 0 w 17"/>
                <a:gd name="T9" fmla="*/ 2147483647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31"/>
                  </a:moveTo>
                  <a:lnTo>
                    <a:pt x="16" y="31"/>
                  </a:lnTo>
                  <a:lnTo>
                    <a:pt x="16" y="0"/>
                  </a:lnTo>
                  <a:lnTo>
                    <a:pt x="0" y="7"/>
                  </a:lnTo>
                  <a:lnTo>
                    <a:pt x="0" y="31"/>
                  </a:lnTo>
                </a:path>
              </a:pathLst>
            </a:custGeom>
            <a:grpFill/>
            <a:ln w="2540" cap="rnd">
              <a:solidFill>
                <a:srgbClr val="FFFFFF"/>
              </a:solidFill>
              <a:round/>
              <a:headEnd/>
              <a:tailEnd/>
            </a:ln>
          </p:spPr>
          <p:txBody>
            <a:bodyPr/>
            <a:lstStyle/>
            <a:p>
              <a:endParaRPr lang="de-CH"/>
            </a:p>
          </p:txBody>
        </p:sp>
        <p:sp>
          <p:nvSpPr>
            <p:cNvPr id="251" name="Freeform 255"/>
            <p:cNvSpPr>
              <a:spLocks/>
            </p:cNvSpPr>
            <p:nvPr/>
          </p:nvSpPr>
          <p:spPr bwMode="gray">
            <a:xfrm>
              <a:off x="2163763" y="3870325"/>
              <a:ext cx="88900" cy="109538"/>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0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0 h 59"/>
                <a:gd name="T18" fmla="*/ 2147483647 w 48"/>
                <a:gd name="T19" fmla="*/ 0 h 59"/>
                <a:gd name="T20" fmla="*/ 2147483647 w 48"/>
                <a:gd name="T21" fmla="*/ 214748364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59"/>
                <a:gd name="T35" fmla="*/ 48 w 4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2540" cap="rnd">
              <a:solidFill>
                <a:srgbClr val="FFFFFF"/>
              </a:solidFill>
              <a:round/>
              <a:headEnd/>
              <a:tailEnd/>
            </a:ln>
          </p:spPr>
          <p:txBody>
            <a:bodyPr/>
            <a:lstStyle/>
            <a:p>
              <a:endParaRPr lang="de-CH"/>
            </a:p>
          </p:txBody>
        </p:sp>
        <p:sp>
          <p:nvSpPr>
            <p:cNvPr id="252" name="Freeform 256"/>
            <p:cNvSpPr>
              <a:spLocks/>
            </p:cNvSpPr>
            <p:nvPr/>
          </p:nvSpPr>
          <p:spPr bwMode="gray">
            <a:xfrm>
              <a:off x="2222500" y="3932238"/>
              <a:ext cx="150813" cy="60325"/>
            </a:xfrm>
            <a:custGeom>
              <a:avLst/>
              <a:gdLst>
                <a:gd name="T0" fmla="*/ 2147483647 w 82"/>
                <a:gd name="T1" fmla="*/ 0 h 33"/>
                <a:gd name="T2" fmla="*/ 2147483647 w 82"/>
                <a:gd name="T3" fmla="*/ 0 h 33"/>
                <a:gd name="T4" fmla="*/ 2147483647 w 82"/>
                <a:gd name="T5" fmla="*/ 2147483647 h 33"/>
                <a:gd name="T6" fmla="*/ 2147483647 w 82"/>
                <a:gd name="T7" fmla="*/ 2147483647 h 33"/>
                <a:gd name="T8" fmla="*/ 2147483647 w 82"/>
                <a:gd name="T9" fmla="*/ 2147483647 h 33"/>
                <a:gd name="T10" fmla="*/ 2147483647 w 82"/>
                <a:gd name="T11" fmla="*/ 2147483647 h 33"/>
                <a:gd name="T12" fmla="*/ 2147483647 w 82"/>
                <a:gd name="T13" fmla="*/ 2147483647 h 33"/>
                <a:gd name="T14" fmla="*/ 0 w 82"/>
                <a:gd name="T15" fmla="*/ 2147483647 h 33"/>
                <a:gd name="T16" fmla="*/ 2147483647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3"/>
                <a:gd name="T29" fmla="*/ 82 w 8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3">
                  <a:moveTo>
                    <a:pt x="16" y="0"/>
                  </a:moveTo>
                  <a:lnTo>
                    <a:pt x="59" y="0"/>
                  </a:lnTo>
                  <a:lnTo>
                    <a:pt x="81" y="7"/>
                  </a:lnTo>
                  <a:lnTo>
                    <a:pt x="65" y="15"/>
                  </a:lnTo>
                  <a:lnTo>
                    <a:pt x="34" y="32"/>
                  </a:lnTo>
                  <a:lnTo>
                    <a:pt x="25" y="32"/>
                  </a:lnTo>
                  <a:lnTo>
                    <a:pt x="25" y="25"/>
                  </a:lnTo>
                  <a:lnTo>
                    <a:pt x="0" y="15"/>
                  </a:lnTo>
                  <a:lnTo>
                    <a:pt x="16" y="0"/>
                  </a:lnTo>
                </a:path>
              </a:pathLst>
            </a:custGeom>
            <a:grpFill/>
            <a:ln w="2540" cap="rnd">
              <a:solidFill>
                <a:srgbClr val="FFFFFF"/>
              </a:solidFill>
              <a:round/>
              <a:headEnd/>
              <a:tailEnd/>
            </a:ln>
          </p:spPr>
          <p:txBody>
            <a:bodyPr/>
            <a:lstStyle/>
            <a:p>
              <a:endParaRPr lang="de-CH"/>
            </a:p>
          </p:txBody>
        </p:sp>
        <p:sp>
          <p:nvSpPr>
            <p:cNvPr id="253" name="Freeform 257"/>
            <p:cNvSpPr>
              <a:spLocks/>
            </p:cNvSpPr>
            <p:nvPr/>
          </p:nvSpPr>
          <p:spPr bwMode="gray">
            <a:xfrm>
              <a:off x="2209800" y="3959225"/>
              <a:ext cx="58738" cy="33338"/>
            </a:xfrm>
            <a:custGeom>
              <a:avLst/>
              <a:gdLst>
                <a:gd name="T0" fmla="*/ 2147483647 w 33"/>
                <a:gd name="T1" fmla="*/ 0 h 18"/>
                <a:gd name="T2" fmla="*/ 0 w 33"/>
                <a:gd name="T3" fmla="*/ 2147483647 h 18"/>
                <a:gd name="T4" fmla="*/ 2147483647 w 33"/>
                <a:gd name="T5" fmla="*/ 2147483647 h 18"/>
                <a:gd name="T6" fmla="*/ 2147483647 w 33"/>
                <a:gd name="T7" fmla="*/ 2147483647 h 18"/>
                <a:gd name="T8" fmla="*/ 2147483647 w 33"/>
                <a:gd name="T9" fmla="*/ 2147483647 h 18"/>
                <a:gd name="T10" fmla="*/ 2147483647 w 33"/>
                <a:gd name="T11" fmla="*/ 0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7" y="0"/>
                  </a:moveTo>
                  <a:lnTo>
                    <a:pt x="0" y="10"/>
                  </a:lnTo>
                  <a:lnTo>
                    <a:pt x="7" y="17"/>
                  </a:lnTo>
                  <a:lnTo>
                    <a:pt x="32" y="17"/>
                  </a:lnTo>
                  <a:lnTo>
                    <a:pt x="32" y="10"/>
                  </a:lnTo>
                  <a:lnTo>
                    <a:pt x="7" y="0"/>
                  </a:lnTo>
                </a:path>
              </a:pathLst>
            </a:custGeom>
            <a:grpFill/>
            <a:ln w="2540" cap="rnd">
              <a:solidFill>
                <a:srgbClr val="FFFFFF"/>
              </a:solidFill>
              <a:round/>
              <a:headEnd/>
              <a:tailEnd/>
            </a:ln>
          </p:spPr>
          <p:txBody>
            <a:bodyPr/>
            <a:lstStyle/>
            <a:p>
              <a:endParaRPr lang="de-CH"/>
            </a:p>
          </p:txBody>
        </p:sp>
        <p:sp>
          <p:nvSpPr>
            <p:cNvPr id="254" name="Freeform 258"/>
            <p:cNvSpPr>
              <a:spLocks/>
            </p:cNvSpPr>
            <p:nvPr/>
          </p:nvSpPr>
          <p:spPr bwMode="gray">
            <a:xfrm>
              <a:off x="2284413" y="3944938"/>
              <a:ext cx="88900" cy="107950"/>
            </a:xfrm>
            <a:custGeom>
              <a:avLst/>
              <a:gdLst>
                <a:gd name="T0" fmla="*/ 2147483647 w 48"/>
                <a:gd name="T1" fmla="*/ 0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0 w 48"/>
                <a:gd name="T13" fmla="*/ 2147483647 h 59"/>
                <a:gd name="T14" fmla="*/ 0 w 48"/>
                <a:gd name="T15" fmla="*/ 2147483647 h 59"/>
                <a:gd name="T16" fmla="*/ 2147483647 w 48"/>
                <a:gd name="T17" fmla="*/ 2147483647 h 59"/>
                <a:gd name="T18" fmla="*/ 2147483647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59"/>
                <a:gd name="T32" fmla="*/ 48 w 4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2540" cap="rnd">
              <a:solidFill>
                <a:srgbClr val="FFFFFF"/>
              </a:solidFill>
              <a:round/>
              <a:headEnd/>
              <a:tailEnd/>
            </a:ln>
          </p:spPr>
          <p:txBody>
            <a:bodyPr/>
            <a:lstStyle/>
            <a:p>
              <a:endParaRPr lang="de-CH"/>
            </a:p>
          </p:txBody>
        </p:sp>
        <p:sp>
          <p:nvSpPr>
            <p:cNvPr id="255" name="Freeform 259"/>
            <p:cNvSpPr>
              <a:spLocks/>
            </p:cNvSpPr>
            <p:nvPr/>
          </p:nvSpPr>
          <p:spPr bwMode="gray">
            <a:xfrm>
              <a:off x="2312988" y="4037013"/>
              <a:ext cx="76200" cy="76200"/>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0 w 42"/>
                <a:gd name="T11" fmla="*/ 0 h 41"/>
                <a:gd name="T12" fmla="*/ 0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41"/>
                <a:gd name="T35" fmla="*/ 42 w 4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2540" cap="rnd">
              <a:solidFill>
                <a:srgbClr val="FFFFFF"/>
              </a:solidFill>
              <a:round/>
              <a:headEnd/>
              <a:tailEnd/>
            </a:ln>
          </p:spPr>
          <p:txBody>
            <a:bodyPr/>
            <a:lstStyle/>
            <a:p>
              <a:endParaRPr lang="de-CH"/>
            </a:p>
          </p:txBody>
        </p:sp>
        <p:sp>
          <p:nvSpPr>
            <p:cNvPr id="256" name="Freeform 260"/>
            <p:cNvSpPr>
              <a:spLocks/>
            </p:cNvSpPr>
            <p:nvPr/>
          </p:nvSpPr>
          <p:spPr bwMode="gray">
            <a:xfrm>
              <a:off x="2387600" y="4079875"/>
              <a:ext cx="77788" cy="60325"/>
            </a:xfrm>
            <a:custGeom>
              <a:avLst/>
              <a:gdLst>
                <a:gd name="T0" fmla="*/ 0 w 42"/>
                <a:gd name="T1" fmla="*/ 2147483647 h 32"/>
                <a:gd name="T2" fmla="*/ 2147483647 w 42"/>
                <a:gd name="T3" fmla="*/ 2147483647 h 32"/>
                <a:gd name="T4" fmla="*/ 2147483647 w 42"/>
                <a:gd name="T5" fmla="*/ 2147483647 h 32"/>
                <a:gd name="T6" fmla="*/ 2147483647 w 42"/>
                <a:gd name="T7" fmla="*/ 2147483647 h 32"/>
                <a:gd name="T8" fmla="*/ 2147483647 w 42"/>
                <a:gd name="T9" fmla="*/ 2147483647 h 32"/>
                <a:gd name="T10" fmla="*/ 2147483647 w 42"/>
                <a:gd name="T11" fmla="*/ 2147483647 h 32"/>
                <a:gd name="T12" fmla="*/ 2147483647 w 42"/>
                <a:gd name="T13" fmla="*/ 0 h 32"/>
                <a:gd name="T14" fmla="*/ 2147483647 w 42"/>
                <a:gd name="T15" fmla="*/ 2147483647 h 32"/>
                <a:gd name="T16" fmla="*/ 2147483647 w 42"/>
                <a:gd name="T17" fmla="*/ 2147483647 h 32"/>
                <a:gd name="T18" fmla="*/ 0 w 42"/>
                <a:gd name="T19" fmla="*/ 0 h 32"/>
                <a:gd name="T20" fmla="*/ 0 w 42"/>
                <a:gd name="T21" fmla="*/ 2147483647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32"/>
                <a:gd name="T35" fmla="*/ 42 w 4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2540" cap="rnd">
              <a:solidFill>
                <a:srgbClr val="FFFFFF"/>
              </a:solidFill>
              <a:round/>
              <a:headEnd/>
              <a:tailEnd/>
            </a:ln>
          </p:spPr>
          <p:txBody>
            <a:bodyPr/>
            <a:lstStyle/>
            <a:p>
              <a:endParaRPr lang="de-CH"/>
            </a:p>
          </p:txBody>
        </p:sp>
        <p:sp>
          <p:nvSpPr>
            <p:cNvPr id="257" name="Freeform 261"/>
            <p:cNvSpPr>
              <a:spLocks/>
            </p:cNvSpPr>
            <p:nvPr/>
          </p:nvSpPr>
          <p:spPr bwMode="gray">
            <a:xfrm>
              <a:off x="2463800" y="4079875"/>
              <a:ext cx="58738" cy="60325"/>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0 w 32"/>
                <a:gd name="T11" fmla="*/ 2147483647 h 32"/>
                <a:gd name="T12" fmla="*/ 0 w 32"/>
                <a:gd name="T13" fmla="*/ 0 h 32"/>
                <a:gd name="T14" fmla="*/ 2147483647 w 32"/>
                <a:gd name="T15" fmla="*/ 0 h 32"/>
                <a:gd name="T16" fmla="*/ 2147483647 w 32"/>
                <a:gd name="T17" fmla="*/ 0 h 32"/>
                <a:gd name="T18" fmla="*/ 2147483647 w 32"/>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2540" cap="rnd">
              <a:solidFill>
                <a:srgbClr val="FFFFFF"/>
              </a:solidFill>
              <a:round/>
              <a:headEnd/>
              <a:tailEnd/>
            </a:ln>
          </p:spPr>
          <p:txBody>
            <a:bodyPr/>
            <a:lstStyle/>
            <a:p>
              <a:endParaRPr lang="de-CH"/>
            </a:p>
          </p:txBody>
        </p:sp>
        <p:sp>
          <p:nvSpPr>
            <p:cNvPr id="258" name="Freeform 262"/>
            <p:cNvSpPr>
              <a:spLocks/>
            </p:cNvSpPr>
            <p:nvPr/>
          </p:nvSpPr>
          <p:spPr bwMode="gray">
            <a:xfrm>
              <a:off x="2463800" y="4079875"/>
              <a:ext cx="58738" cy="60325"/>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0 w 32"/>
                <a:gd name="T11" fmla="*/ 2147483647 h 32"/>
                <a:gd name="T12" fmla="*/ 0 w 32"/>
                <a:gd name="T13" fmla="*/ 0 h 32"/>
                <a:gd name="T14" fmla="*/ 2147483647 w 32"/>
                <a:gd name="T15" fmla="*/ 0 h 32"/>
                <a:gd name="T16" fmla="*/ 2147483647 w 32"/>
                <a:gd name="T17" fmla="*/ 0 h 32"/>
                <a:gd name="T18" fmla="*/ 2147483647 w 32"/>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2540" cap="rnd">
              <a:solidFill>
                <a:srgbClr val="FFFFFF"/>
              </a:solidFill>
              <a:round/>
              <a:headEnd type="none" w="sm" len="sm"/>
              <a:tailEnd type="none" w="sm" len="sm"/>
            </a:ln>
          </p:spPr>
          <p:txBody>
            <a:bodyPr/>
            <a:lstStyle/>
            <a:p>
              <a:endParaRPr lang="de-CH"/>
            </a:p>
          </p:txBody>
        </p:sp>
        <p:sp>
          <p:nvSpPr>
            <p:cNvPr id="259" name="Freeform 263"/>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a:tailEnd/>
            </a:ln>
          </p:spPr>
          <p:txBody>
            <a:bodyPr/>
            <a:lstStyle/>
            <a:p>
              <a:endParaRPr lang="de-CH"/>
            </a:p>
          </p:txBody>
        </p:sp>
        <p:sp>
          <p:nvSpPr>
            <p:cNvPr id="260" name="Freeform 264"/>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261" name="Freeform 265"/>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a:tailEnd/>
            </a:ln>
          </p:spPr>
          <p:txBody>
            <a:bodyPr/>
            <a:lstStyle/>
            <a:p>
              <a:endParaRPr lang="de-CH"/>
            </a:p>
          </p:txBody>
        </p:sp>
        <p:sp>
          <p:nvSpPr>
            <p:cNvPr id="262" name="Freeform 266"/>
            <p:cNvSpPr>
              <a:spLocks/>
            </p:cNvSpPr>
            <p:nvPr/>
          </p:nvSpPr>
          <p:spPr bwMode="gray">
            <a:xfrm>
              <a:off x="2640013" y="3829050"/>
              <a:ext cx="93662" cy="57150"/>
            </a:xfrm>
            <a:custGeom>
              <a:avLst/>
              <a:gdLst>
                <a:gd name="T0" fmla="*/ 0 w 50"/>
                <a:gd name="T1" fmla="*/ 2147483647 h 32"/>
                <a:gd name="T2" fmla="*/ 0 w 50"/>
                <a:gd name="T3" fmla="*/ 0 h 32"/>
                <a:gd name="T4" fmla="*/ 2147483647 w 50"/>
                <a:gd name="T5" fmla="*/ 0 h 32"/>
                <a:gd name="T6" fmla="*/ 2147483647 w 50"/>
                <a:gd name="T7" fmla="*/ 2147483647 h 32"/>
                <a:gd name="T8" fmla="*/ 2147483647 w 50"/>
                <a:gd name="T9" fmla="*/ 2147483647 h 32"/>
                <a:gd name="T10" fmla="*/ 2147483647 w 50"/>
                <a:gd name="T11" fmla="*/ 2147483647 h 32"/>
                <a:gd name="T12" fmla="*/ 2147483647 w 50"/>
                <a:gd name="T13" fmla="*/ 2147483647 h 32"/>
                <a:gd name="T14" fmla="*/ 2147483647 w 50"/>
                <a:gd name="T15" fmla="*/ 2147483647 h 32"/>
                <a:gd name="T16" fmla="*/ 2147483647 w 50"/>
                <a:gd name="T17" fmla="*/ 2147483647 h 32"/>
                <a:gd name="T18" fmla="*/ 2147483647 w 50"/>
                <a:gd name="T19" fmla="*/ 2147483647 h 32"/>
                <a:gd name="T20" fmla="*/ 2147483647 w 50"/>
                <a:gd name="T21" fmla="*/ 2147483647 h 32"/>
                <a:gd name="T22" fmla="*/ 2147483647 w 50"/>
                <a:gd name="T23" fmla="*/ 2147483647 h 32"/>
                <a:gd name="T24" fmla="*/ 0 w 50"/>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2"/>
                <a:gd name="T41" fmla="*/ 50 w 5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grpFill/>
            <a:ln w="2540" cap="rnd">
              <a:solidFill>
                <a:srgbClr val="FFFFFF"/>
              </a:solidFill>
              <a:round/>
              <a:headEnd/>
              <a:tailEnd/>
            </a:ln>
          </p:spPr>
          <p:txBody>
            <a:bodyPr/>
            <a:lstStyle/>
            <a:p>
              <a:endParaRPr lang="de-CH"/>
            </a:p>
          </p:txBody>
        </p:sp>
        <p:sp>
          <p:nvSpPr>
            <p:cNvPr id="263" name="Freeform 267"/>
            <p:cNvSpPr>
              <a:spLocks/>
            </p:cNvSpPr>
            <p:nvPr/>
          </p:nvSpPr>
          <p:spPr bwMode="gray">
            <a:xfrm>
              <a:off x="2582863" y="3829050"/>
              <a:ext cx="60325" cy="42863"/>
            </a:xfrm>
            <a:custGeom>
              <a:avLst/>
              <a:gdLst>
                <a:gd name="T0" fmla="*/ 2147483647 w 32"/>
                <a:gd name="T1" fmla="*/ 2147483647 h 24"/>
                <a:gd name="T2" fmla="*/ 2147483647 w 32"/>
                <a:gd name="T3" fmla="*/ 0 h 24"/>
                <a:gd name="T4" fmla="*/ 2147483647 w 32"/>
                <a:gd name="T5" fmla="*/ 0 h 24"/>
                <a:gd name="T6" fmla="*/ 2147483647 w 32"/>
                <a:gd name="T7" fmla="*/ 2147483647 h 24"/>
                <a:gd name="T8" fmla="*/ 0 w 32"/>
                <a:gd name="T9" fmla="*/ 2147483647 h 24"/>
                <a:gd name="T10" fmla="*/ 2147483647 w 32"/>
                <a:gd name="T11" fmla="*/ 2147483647 h 24"/>
                <a:gd name="T12" fmla="*/ 2147483647 w 32"/>
                <a:gd name="T13" fmla="*/ 2147483647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31" y="23"/>
                  </a:moveTo>
                  <a:lnTo>
                    <a:pt x="31" y="0"/>
                  </a:lnTo>
                  <a:lnTo>
                    <a:pt x="15" y="0"/>
                  </a:lnTo>
                  <a:lnTo>
                    <a:pt x="24" y="16"/>
                  </a:lnTo>
                  <a:lnTo>
                    <a:pt x="0" y="23"/>
                  </a:lnTo>
                  <a:lnTo>
                    <a:pt x="6" y="23"/>
                  </a:lnTo>
                  <a:lnTo>
                    <a:pt x="31" y="23"/>
                  </a:lnTo>
                </a:path>
              </a:pathLst>
            </a:custGeom>
            <a:grpFill/>
            <a:ln w="2540" cap="rnd">
              <a:solidFill>
                <a:srgbClr val="FFFFFF"/>
              </a:solidFill>
              <a:round/>
              <a:headEnd/>
              <a:tailEnd/>
            </a:ln>
          </p:spPr>
          <p:txBody>
            <a:bodyPr/>
            <a:lstStyle/>
            <a:p>
              <a:endParaRPr lang="de-CH"/>
            </a:p>
          </p:txBody>
        </p:sp>
        <p:sp>
          <p:nvSpPr>
            <p:cNvPr id="264" name="Freeform 268"/>
            <p:cNvSpPr>
              <a:spLocks/>
            </p:cNvSpPr>
            <p:nvPr/>
          </p:nvSpPr>
          <p:spPr bwMode="gray">
            <a:xfrm>
              <a:off x="2478088" y="4003675"/>
              <a:ext cx="269875" cy="392113"/>
            </a:xfrm>
            <a:custGeom>
              <a:avLst/>
              <a:gdLst>
                <a:gd name="T0" fmla="*/ 2147483647 w 147"/>
                <a:gd name="T1" fmla="*/ 2147483647 h 212"/>
                <a:gd name="T2" fmla="*/ 2147483647 w 147"/>
                <a:gd name="T3" fmla="*/ 2147483647 h 212"/>
                <a:gd name="T4" fmla="*/ 2147483647 w 147"/>
                <a:gd name="T5" fmla="*/ 2147483647 h 212"/>
                <a:gd name="T6" fmla="*/ 2147483647 w 147"/>
                <a:gd name="T7" fmla="*/ 2147483647 h 212"/>
                <a:gd name="T8" fmla="*/ 2147483647 w 147"/>
                <a:gd name="T9" fmla="*/ 2147483647 h 212"/>
                <a:gd name="T10" fmla="*/ 2147483647 w 147"/>
                <a:gd name="T11" fmla="*/ 2147483647 h 212"/>
                <a:gd name="T12" fmla="*/ 2147483647 w 147"/>
                <a:gd name="T13" fmla="*/ 2147483647 h 212"/>
                <a:gd name="T14" fmla="*/ 2147483647 w 147"/>
                <a:gd name="T15" fmla="*/ 2147483647 h 212"/>
                <a:gd name="T16" fmla="*/ 2147483647 w 147"/>
                <a:gd name="T17" fmla="*/ 2147483647 h 212"/>
                <a:gd name="T18" fmla="*/ 2147483647 w 147"/>
                <a:gd name="T19" fmla="*/ 2147483647 h 212"/>
                <a:gd name="T20" fmla="*/ 2147483647 w 147"/>
                <a:gd name="T21" fmla="*/ 2147483647 h 212"/>
                <a:gd name="T22" fmla="*/ 2147483647 w 147"/>
                <a:gd name="T23" fmla="*/ 2147483647 h 212"/>
                <a:gd name="T24" fmla="*/ 2147483647 w 147"/>
                <a:gd name="T25" fmla="*/ 2147483647 h 212"/>
                <a:gd name="T26" fmla="*/ 2147483647 w 147"/>
                <a:gd name="T27" fmla="*/ 2147483647 h 212"/>
                <a:gd name="T28" fmla="*/ 2147483647 w 147"/>
                <a:gd name="T29" fmla="*/ 2147483647 h 212"/>
                <a:gd name="T30" fmla="*/ 2147483647 w 147"/>
                <a:gd name="T31" fmla="*/ 2147483647 h 212"/>
                <a:gd name="T32" fmla="*/ 2147483647 w 147"/>
                <a:gd name="T33" fmla="*/ 2147483647 h 212"/>
                <a:gd name="T34" fmla="*/ 2147483647 w 147"/>
                <a:gd name="T35" fmla="*/ 2147483647 h 212"/>
                <a:gd name="T36" fmla="*/ 2147483647 w 147"/>
                <a:gd name="T37" fmla="*/ 2147483647 h 212"/>
                <a:gd name="T38" fmla="*/ 2147483647 w 147"/>
                <a:gd name="T39" fmla="*/ 0 h 212"/>
                <a:gd name="T40" fmla="*/ 2147483647 w 147"/>
                <a:gd name="T41" fmla="*/ 2147483647 h 212"/>
                <a:gd name="T42" fmla="*/ 2147483647 w 147"/>
                <a:gd name="T43" fmla="*/ 2147483647 h 212"/>
                <a:gd name="T44" fmla="*/ 2147483647 w 147"/>
                <a:gd name="T45" fmla="*/ 2147483647 h 212"/>
                <a:gd name="T46" fmla="*/ 2147483647 w 147"/>
                <a:gd name="T47" fmla="*/ 2147483647 h 212"/>
                <a:gd name="T48" fmla="*/ 2147483647 w 147"/>
                <a:gd name="T49" fmla="*/ 2147483647 h 212"/>
                <a:gd name="T50" fmla="*/ 2147483647 w 147"/>
                <a:gd name="T51" fmla="*/ 2147483647 h 212"/>
                <a:gd name="T52" fmla="*/ 2147483647 w 147"/>
                <a:gd name="T53" fmla="*/ 2147483647 h 212"/>
                <a:gd name="T54" fmla="*/ 2147483647 w 147"/>
                <a:gd name="T55" fmla="*/ 2147483647 h 212"/>
                <a:gd name="T56" fmla="*/ 2147483647 w 147"/>
                <a:gd name="T57" fmla="*/ 2147483647 h 212"/>
                <a:gd name="T58" fmla="*/ 2147483647 w 147"/>
                <a:gd name="T59" fmla="*/ 2147483647 h 212"/>
                <a:gd name="T60" fmla="*/ 2147483647 w 147"/>
                <a:gd name="T61" fmla="*/ 2147483647 h 212"/>
                <a:gd name="T62" fmla="*/ 2147483647 w 147"/>
                <a:gd name="T63" fmla="*/ 2147483647 h 212"/>
                <a:gd name="T64" fmla="*/ 2147483647 w 147"/>
                <a:gd name="T65" fmla="*/ 2147483647 h 212"/>
                <a:gd name="T66" fmla="*/ 2147483647 w 147"/>
                <a:gd name="T67" fmla="*/ 2147483647 h 212"/>
                <a:gd name="T68" fmla="*/ 2147483647 w 147"/>
                <a:gd name="T69" fmla="*/ 2147483647 h 212"/>
                <a:gd name="T70" fmla="*/ 0 w 147"/>
                <a:gd name="T71" fmla="*/ 2147483647 h 212"/>
                <a:gd name="T72" fmla="*/ 0 w 147"/>
                <a:gd name="T73" fmla="*/ 2147483647 h 212"/>
                <a:gd name="T74" fmla="*/ 2147483647 w 147"/>
                <a:gd name="T75" fmla="*/ 2147483647 h 212"/>
                <a:gd name="T76" fmla="*/ 2147483647 w 147"/>
                <a:gd name="T77" fmla="*/ 2147483647 h 212"/>
                <a:gd name="T78" fmla="*/ 2147483647 w 147"/>
                <a:gd name="T79" fmla="*/ 2147483647 h 212"/>
                <a:gd name="T80" fmla="*/ 2147483647 w 147"/>
                <a:gd name="T81" fmla="*/ 2147483647 h 212"/>
                <a:gd name="T82" fmla="*/ 2147483647 w 147"/>
                <a:gd name="T83" fmla="*/ 2147483647 h 212"/>
                <a:gd name="T84" fmla="*/ 2147483647 w 147"/>
                <a:gd name="T85" fmla="*/ 2147483647 h 212"/>
                <a:gd name="T86" fmla="*/ 2147483647 w 147"/>
                <a:gd name="T87" fmla="*/ 2147483647 h 212"/>
                <a:gd name="T88" fmla="*/ 2147483647 w 147"/>
                <a:gd name="T89" fmla="*/ 2147483647 h 212"/>
                <a:gd name="T90" fmla="*/ 2147483647 w 147"/>
                <a:gd name="T91" fmla="*/ 2147483647 h 212"/>
                <a:gd name="T92" fmla="*/ 2147483647 w 147"/>
                <a:gd name="T93" fmla="*/ 2147483647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212"/>
                <a:gd name="T143" fmla="*/ 147 w 147"/>
                <a:gd name="T144" fmla="*/ 212 h 2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2540" cap="rnd">
              <a:solidFill>
                <a:srgbClr val="FFFFFF"/>
              </a:solidFill>
              <a:round/>
              <a:headEnd type="none" w="sm" len="sm"/>
              <a:tailEnd type="none" w="sm" len="sm"/>
            </a:ln>
          </p:spPr>
          <p:txBody>
            <a:bodyPr/>
            <a:lstStyle/>
            <a:p>
              <a:endParaRPr lang="de-CH"/>
            </a:p>
          </p:txBody>
        </p:sp>
        <p:sp>
          <p:nvSpPr>
            <p:cNvPr id="265" name="Freeform 269"/>
            <p:cNvSpPr>
              <a:spLocks/>
            </p:cNvSpPr>
            <p:nvPr/>
          </p:nvSpPr>
          <p:spPr bwMode="gray">
            <a:xfrm>
              <a:off x="2432050" y="4273550"/>
              <a:ext cx="136525" cy="152400"/>
            </a:xfrm>
            <a:custGeom>
              <a:avLst/>
              <a:gdLst>
                <a:gd name="T0" fmla="*/ 2147483647 w 74"/>
                <a:gd name="T1" fmla="*/ 2147483647 h 82"/>
                <a:gd name="T2" fmla="*/ 2147483647 w 74"/>
                <a:gd name="T3" fmla="*/ 2147483647 h 82"/>
                <a:gd name="T4" fmla="*/ 2147483647 w 74"/>
                <a:gd name="T5" fmla="*/ 2147483647 h 82"/>
                <a:gd name="T6" fmla="*/ 2147483647 w 74"/>
                <a:gd name="T7" fmla="*/ 0 h 82"/>
                <a:gd name="T8" fmla="*/ 2147483647 w 74"/>
                <a:gd name="T9" fmla="*/ 2147483647 h 82"/>
                <a:gd name="T10" fmla="*/ 2147483647 w 74"/>
                <a:gd name="T11" fmla="*/ 2147483647 h 82"/>
                <a:gd name="T12" fmla="*/ 0 w 74"/>
                <a:gd name="T13" fmla="*/ 2147483647 h 82"/>
                <a:gd name="T14" fmla="*/ 0 w 74"/>
                <a:gd name="T15" fmla="*/ 2147483647 h 82"/>
                <a:gd name="T16" fmla="*/ 2147483647 w 74"/>
                <a:gd name="T17" fmla="*/ 2147483647 h 82"/>
                <a:gd name="T18" fmla="*/ 2147483647 w 74"/>
                <a:gd name="T19" fmla="*/ 2147483647 h 82"/>
                <a:gd name="T20" fmla="*/ 2147483647 w 74"/>
                <a:gd name="T21" fmla="*/ 2147483647 h 82"/>
                <a:gd name="T22" fmla="*/ 2147483647 w 74"/>
                <a:gd name="T23" fmla="*/ 2147483647 h 82"/>
                <a:gd name="T24" fmla="*/ 0 w 74"/>
                <a:gd name="T25" fmla="*/ 2147483647 h 82"/>
                <a:gd name="T26" fmla="*/ 2147483647 w 74"/>
                <a:gd name="T27" fmla="*/ 2147483647 h 82"/>
                <a:gd name="T28" fmla="*/ 2147483647 w 74"/>
                <a:gd name="T29" fmla="*/ 2147483647 h 82"/>
                <a:gd name="T30" fmla="*/ 2147483647 w 74"/>
                <a:gd name="T31" fmla="*/ 2147483647 h 82"/>
                <a:gd name="T32" fmla="*/ 2147483647 w 74"/>
                <a:gd name="T33" fmla="*/ 2147483647 h 82"/>
                <a:gd name="T34" fmla="*/ 2147483647 w 74"/>
                <a:gd name="T35" fmla="*/ 2147483647 h 82"/>
                <a:gd name="T36" fmla="*/ 2147483647 w 74"/>
                <a:gd name="T37" fmla="*/ 2147483647 h 82"/>
                <a:gd name="T38" fmla="*/ 2147483647 w 74"/>
                <a:gd name="T39" fmla="*/ 2147483647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82"/>
                <a:gd name="T62" fmla="*/ 74 w 74"/>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2540" cap="rnd">
              <a:solidFill>
                <a:srgbClr val="FFFFFF"/>
              </a:solidFill>
              <a:round/>
              <a:headEnd type="none" w="sm" len="sm"/>
              <a:tailEnd type="none" w="sm" len="sm"/>
            </a:ln>
          </p:spPr>
          <p:txBody>
            <a:bodyPr/>
            <a:lstStyle/>
            <a:p>
              <a:endParaRPr lang="de-CH"/>
            </a:p>
          </p:txBody>
        </p:sp>
        <p:sp>
          <p:nvSpPr>
            <p:cNvPr id="266" name="Freeform 270"/>
            <p:cNvSpPr>
              <a:spLocks/>
            </p:cNvSpPr>
            <p:nvPr/>
          </p:nvSpPr>
          <p:spPr bwMode="gray">
            <a:xfrm>
              <a:off x="2417763" y="4303713"/>
              <a:ext cx="301625" cy="433387"/>
            </a:xfrm>
            <a:custGeom>
              <a:avLst/>
              <a:gdLst>
                <a:gd name="T0" fmla="*/ 2147483647 w 163"/>
                <a:gd name="T1" fmla="*/ 2147483647 h 235"/>
                <a:gd name="T2" fmla="*/ 2147483647 w 163"/>
                <a:gd name="T3" fmla="*/ 2147483647 h 235"/>
                <a:gd name="T4" fmla="*/ 2147483647 w 163"/>
                <a:gd name="T5" fmla="*/ 2147483647 h 235"/>
                <a:gd name="T6" fmla="*/ 2147483647 w 163"/>
                <a:gd name="T7" fmla="*/ 2147483647 h 235"/>
                <a:gd name="T8" fmla="*/ 2147483647 w 163"/>
                <a:gd name="T9" fmla="*/ 2147483647 h 235"/>
                <a:gd name="T10" fmla="*/ 2147483647 w 163"/>
                <a:gd name="T11" fmla="*/ 2147483647 h 235"/>
                <a:gd name="T12" fmla="*/ 2147483647 w 163"/>
                <a:gd name="T13" fmla="*/ 2147483647 h 235"/>
                <a:gd name="T14" fmla="*/ 2147483647 w 163"/>
                <a:gd name="T15" fmla="*/ 2147483647 h 235"/>
                <a:gd name="T16" fmla="*/ 2147483647 w 163"/>
                <a:gd name="T17" fmla="*/ 2147483647 h 235"/>
                <a:gd name="T18" fmla="*/ 2147483647 w 163"/>
                <a:gd name="T19" fmla="*/ 2147483647 h 235"/>
                <a:gd name="T20" fmla="*/ 2147483647 w 163"/>
                <a:gd name="T21" fmla="*/ 2147483647 h 235"/>
                <a:gd name="T22" fmla="*/ 2147483647 w 163"/>
                <a:gd name="T23" fmla="*/ 2147483647 h 235"/>
                <a:gd name="T24" fmla="*/ 2147483647 w 163"/>
                <a:gd name="T25" fmla="*/ 2147483647 h 235"/>
                <a:gd name="T26" fmla="*/ 2147483647 w 163"/>
                <a:gd name="T27" fmla="*/ 2147483647 h 235"/>
                <a:gd name="T28" fmla="*/ 2147483647 w 163"/>
                <a:gd name="T29" fmla="*/ 0 h 235"/>
                <a:gd name="T30" fmla="*/ 2147483647 w 163"/>
                <a:gd name="T31" fmla="*/ 0 h 235"/>
                <a:gd name="T32" fmla="*/ 2147483647 w 163"/>
                <a:gd name="T33" fmla="*/ 2147483647 h 235"/>
                <a:gd name="T34" fmla="*/ 2147483647 w 163"/>
                <a:gd name="T35" fmla="*/ 2147483647 h 235"/>
                <a:gd name="T36" fmla="*/ 2147483647 w 163"/>
                <a:gd name="T37" fmla="*/ 2147483647 h 235"/>
                <a:gd name="T38" fmla="*/ 2147483647 w 163"/>
                <a:gd name="T39" fmla="*/ 2147483647 h 235"/>
                <a:gd name="T40" fmla="*/ 2147483647 w 163"/>
                <a:gd name="T41" fmla="*/ 2147483647 h 235"/>
                <a:gd name="T42" fmla="*/ 2147483647 w 163"/>
                <a:gd name="T43" fmla="*/ 2147483647 h 235"/>
                <a:gd name="T44" fmla="*/ 2147483647 w 163"/>
                <a:gd name="T45" fmla="*/ 2147483647 h 235"/>
                <a:gd name="T46" fmla="*/ 0 w 163"/>
                <a:gd name="T47" fmla="*/ 2147483647 h 235"/>
                <a:gd name="T48" fmla="*/ 2147483647 w 163"/>
                <a:gd name="T49" fmla="*/ 2147483647 h 235"/>
                <a:gd name="T50" fmla="*/ 0 w 163"/>
                <a:gd name="T51" fmla="*/ 2147483647 h 235"/>
                <a:gd name="T52" fmla="*/ 2147483647 w 163"/>
                <a:gd name="T53" fmla="*/ 2147483647 h 235"/>
                <a:gd name="T54" fmla="*/ 2147483647 w 163"/>
                <a:gd name="T55" fmla="*/ 2147483647 h 235"/>
                <a:gd name="T56" fmla="*/ 2147483647 w 163"/>
                <a:gd name="T57" fmla="*/ 2147483647 h 235"/>
                <a:gd name="T58" fmla="*/ 2147483647 w 163"/>
                <a:gd name="T59" fmla="*/ 2147483647 h 235"/>
                <a:gd name="T60" fmla="*/ 2147483647 w 163"/>
                <a:gd name="T61" fmla="*/ 2147483647 h 235"/>
                <a:gd name="T62" fmla="*/ 2147483647 w 163"/>
                <a:gd name="T63" fmla="*/ 2147483647 h 235"/>
                <a:gd name="T64" fmla="*/ 2147483647 w 163"/>
                <a:gd name="T65" fmla="*/ 2147483647 h 235"/>
                <a:gd name="T66" fmla="*/ 2147483647 w 163"/>
                <a:gd name="T67" fmla="*/ 2147483647 h 235"/>
                <a:gd name="T68" fmla="*/ 2147483647 w 163"/>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235"/>
                <a:gd name="T107" fmla="*/ 163 w 163"/>
                <a:gd name="T108" fmla="*/ 235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2540" cap="rnd">
              <a:solidFill>
                <a:srgbClr val="FFFFFF"/>
              </a:solidFill>
              <a:round/>
              <a:headEnd type="none" w="sm" len="sm"/>
              <a:tailEnd type="none" w="sm" len="sm"/>
            </a:ln>
          </p:spPr>
          <p:txBody>
            <a:bodyPr/>
            <a:lstStyle/>
            <a:p>
              <a:endParaRPr lang="de-CH"/>
            </a:p>
          </p:txBody>
        </p:sp>
        <p:sp>
          <p:nvSpPr>
            <p:cNvPr id="267" name="Freeform 271"/>
            <p:cNvSpPr>
              <a:spLocks/>
            </p:cNvSpPr>
            <p:nvPr/>
          </p:nvSpPr>
          <p:spPr bwMode="gray">
            <a:xfrm>
              <a:off x="2703513" y="4529138"/>
              <a:ext cx="271462" cy="327025"/>
            </a:xfrm>
            <a:custGeom>
              <a:avLst/>
              <a:gdLst>
                <a:gd name="T0" fmla="*/ 2147483647 w 147"/>
                <a:gd name="T1" fmla="*/ 2147483647 h 178"/>
                <a:gd name="T2" fmla="*/ 2147483647 w 147"/>
                <a:gd name="T3" fmla="*/ 2147483647 h 178"/>
                <a:gd name="T4" fmla="*/ 2147483647 w 147"/>
                <a:gd name="T5" fmla="*/ 2147483647 h 178"/>
                <a:gd name="T6" fmla="*/ 2147483647 w 147"/>
                <a:gd name="T7" fmla="*/ 2147483647 h 178"/>
                <a:gd name="T8" fmla="*/ 2147483647 w 147"/>
                <a:gd name="T9" fmla="*/ 2147483647 h 178"/>
                <a:gd name="T10" fmla="*/ 2147483647 w 147"/>
                <a:gd name="T11" fmla="*/ 2147483647 h 178"/>
                <a:gd name="T12" fmla="*/ 2147483647 w 147"/>
                <a:gd name="T13" fmla="*/ 2147483647 h 178"/>
                <a:gd name="T14" fmla="*/ 2147483647 w 147"/>
                <a:gd name="T15" fmla="*/ 2147483647 h 178"/>
                <a:gd name="T16" fmla="*/ 2147483647 w 147"/>
                <a:gd name="T17" fmla="*/ 2147483647 h 178"/>
                <a:gd name="T18" fmla="*/ 2147483647 w 147"/>
                <a:gd name="T19" fmla="*/ 2147483647 h 178"/>
                <a:gd name="T20" fmla="*/ 2147483647 w 147"/>
                <a:gd name="T21" fmla="*/ 0 h 178"/>
                <a:gd name="T22" fmla="*/ 2147483647 w 147"/>
                <a:gd name="T23" fmla="*/ 0 h 178"/>
                <a:gd name="T24" fmla="*/ 2147483647 w 147"/>
                <a:gd name="T25" fmla="*/ 2147483647 h 178"/>
                <a:gd name="T26" fmla="*/ 0 w 147"/>
                <a:gd name="T27" fmla="*/ 2147483647 h 178"/>
                <a:gd name="T28" fmla="*/ 2147483647 w 147"/>
                <a:gd name="T29" fmla="*/ 2147483647 h 178"/>
                <a:gd name="T30" fmla="*/ 0 w 147"/>
                <a:gd name="T31" fmla="*/ 2147483647 h 178"/>
                <a:gd name="T32" fmla="*/ 2147483647 w 147"/>
                <a:gd name="T33" fmla="*/ 2147483647 h 178"/>
                <a:gd name="T34" fmla="*/ 0 w 147"/>
                <a:gd name="T35" fmla="*/ 2147483647 h 178"/>
                <a:gd name="T36" fmla="*/ 2147483647 w 147"/>
                <a:gd name="T37" fmla="*/ 2147483647 h 178"/>
                <a:gd name="T38" fmla="*/ 2147483647 w 147"/>
                <a:gd name="T39" fmla="*/ 2147483647 h 178"/>
                <a:gd name="T40" fmla="*/ 2147483647 w 147"/>
                <a:gd name="T41" fmla="*/ 2147483647 h 178"/>
                <a:gd name="T42" fmla="*/ 2147483647 w 147"/>
                <a:gd name="T43" fmla="*/ 2147483647 h 178"/>
                <a:gd name="T44" fmla="*/ 2147483647 w 147"/>
                <a:gd name="T45" fmla="*/ 2147483647 h 178"/>
                <a:gd name="T46" fmla="*/ 2147483647 w 147"/>
                <a:gd name="T47" fmla="*/ 2147483647 h 178"/>
                <a:gd name="T48" fmla="*/ 2147483647 w 147"/>
                <a:gd name="T49" fmla="*/ 2147483647 h 178"/>
                <a:gd name="T50" fmla="*/ 2147483647 w 147"/>
                <a:gd name="T51" fmla="*/ 2147483647 h 178"/>
                <a:gd name="T52" fmla="*/ 2147483647 w 147"/>
                <a:gd name="T53" fmla="*/ 2147483647 h 178"/>
                <a:gd name="T54" fmla="*/ 2147483647 w 147"/>
                <a:gd name="T55" fmla="*/ 2147483647 h 178"/>
                <a:gd name="T56" fmla="*/ 2147483647 w 147"/>
                <a:gd name="T57" fmla="*/ 2147483647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7"/>
                <a:gd name="T88" fmla="*/ 0 h 178"/>
                <a:gd name="T89" fmla="*/ 147 w 147"/>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2540" cap="rnd">
              <a:solidFill>
                <a:srgbClr val="FFFFFF"/>
              </a:solidFill>
              <a:round/>
              <a:headEnd type="none" w="sm" len="sm"/>
              <a:tailEnd type="none" w="sm" len="sm"/>
            </a:ln>
          </p:spPr>
          <p:txBody>
            <a:bodyPr/>
            <a:lstStyle/>
            <a:p>
              <a:endParaRPr lang="de-CH"/>
            </a:p>
          </p:txBody>
        </p:sp>
        <p:sp>
          <p:nvSpPr>
            <p:cNvPr id="268" name="Freeform 272"/>
            <p:cNvSpPr>
              <a:spLocks/>
            </p:cNvSpPr>
            <p:nvPr/>
          </p:nvSpPr>
          <p:spPr bwMode="gray">
            <a:xfrm>
              <a:off x="2865438" y="4765675"/>
              <a:ext cx="196850" cy="209550"/>
            </a:xfrm>
            <a:custGeom>
              <a:avLst/>
              <a:gdLst>
                <a:gd name="T0" fmla="*/ 2147483647 w 106"/>
                <a:gd name="T1" fmla="*/ 2147483647 h 114"/>
                <a:gd name="T2" fmla="*/ 2147483647 w 106"/>
                <a:gd name="T3" fmla="*/ 2147483647 h 114"/>
                <a:gd name="T4" fmla="*/ 2147483647 w 106"/>
                <a:gd name="T5" fmla="*/ 2147483647 h 114"/>
                <a:gd name="T6" fmla="*/ 2147483647 w 106"/>
                <a:gd name="T7" fmla="*/ 2147483647 h 114"/>
                <a:gd name="T8" fmla="*/ 2147483647 w 106"/>
                <a:gd name="T9" fmla="*/ 2147483647 h 114"/>
                <a:gd name="T10" fmla="*/ 2147483647 w 106"/>
                <a:gd name="T11" fmla="*/ 2147483647 h 114"/>
                <a:gd name="T12" fmla="*/ 2147483647 w 106"/>
                <a:gd name="T13" fmla="*/ 2147483647 h 114"/>
                <a:gd name="T14" fmla="*/ 2147483647 w 106"/>
                <a:gd name="T15" fmla="*/ 0 h 114"/>
                <a:gd name="T16" fmla="*/ 2147483647 w 106"/>
                <a:gd name="T17" fmla="*/ 0 h 114"/>
                <a:gd name="T18" fmla="*/ 0 w 106"/>
                <a:gd name="T19" fmla="*/ 2147483647 h 114"/>
                <a:gd name="T20" fmla="*/ 2147483647 w 106"/>
                <a:gd name="T21" fmla="*/ 2147483647 h 114"/>
                <a:gd name="T22" fmla="*/ 2147483647 w 106"/>
                <a:gd name="T23" fmla="*/ 2147483647 h 114"/>
                <a:gd name="T24" fmla="*/ 2147483647 w 106"/>
                <a:gd name="T25" fmla="*/ 2147483647 h 114"/>
                <a:gd name="T26" fmla="*/ 2147483647 w 106"/>
                <a:gd name="T27" fmla="*/ 2147483647 h 114"/>
                <a:gd name="T28" fmla="*/ 2147483647 w 106"/>
                <a:gd name="T29" fmla="*/ 2147483647 h 114"/>
                <a:gd name="T30" fmla="*/ 2147483647 w 106"/>
                <a:gd name="T31" fmla="*/ 2147483647 h 114"/>
                <a:gd name="T32" fmla="*/ 2147483647 w 106"/>
                <a:gd name="T33" fmla="*/ 2147483647 h 114"/>
                <a:gd name="T34" fmla="*/ 2147483647 w 106"/>
                <a:gd name="T35" fmla="*/ 2147483647 h 114"/>
                <a:gd name="T36" fmla="*/ 2147483647 w 106"/>
                <a:gd name="T37" fmla="*/ 2147483647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114"/>
                <a:gd name="T59" fmla="*/ 106 w 106"/>
                <a:gd name="T60" fmla="*/ 114 h 1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2540" cap="rnd">
              <a:solidFill>
                <a:srgbClr val="FFFFFF"/>
              </a:solidFill>
              <a:round/>
              <a:headEnd type="none" w="sm" len="sm"/>
              <a:tailEnd type="none" w="sm" len="sm"/>
            </a:ln>
          </p:spPr>
          <p:txBody>
            <a:bodyPr/>
            <a:lstStyle/>
            <a:p>
              <a:endParaRPr lang="de-CH"/>
            </a:p>
          </p:txBody>
        </p:sp>
        <p:sp>
          <p:nvSpPr>
            <p:cNvPr id="269" name="Freeform 273"/>
            <p:cNvSpPr>
              <a:spLocks/>
            </p:cNvSpPr>
            <p:nvPr/>
          </p:nvSpPr>
          <p:spPr bwMode="gray">
            <a:xfrm>
              <a:off x="2955925" y="5049838"/>
              <a:ext cx="138113" cy="122237"/>
            </a:xfrm>
            <a:custGeom>
              <a:avLst/>
              <a:gdLst>
                <a:gd name="T0" fmla="*/ 2147483647 w 75"/>
                <a:gd name="T1" fmla="*/ 2147483647 h 66"/>
                <a:gd name="T2" fmla="*/ 2147483647 w 75"/>
                <a:gd name="T3" fmla="*/ 2147483647 h 66"/>
                <a:gd name="T4" fmla="*/ 2147483647 w 75"/>
                <a:gd name="T5" fmla="*/ 2147483647 h 66"/>
                <a:gd name="T6" fmla="*/ 2147483647 w 75"/>
                <a:gd name="T7" fmla="*/ 2147483647 h 66"/>
                <a:gd name="T8" fmla="*/ 2147483647 w 75"/>
                <a:gd name="T9" fmla="*/ 2147483647 h 66"/>
                <a:gd name="T10" fmla="*/ 2147483647 w 75"/>
                <a:gd name="T11" fmla="*/ 0 h 66"/>
                <a:gd name="T12" fmla="*/ 2147483647 w 75"/>
                <a:gd name="T13" fmla="*/ 0 h 66"/>
                <a:gd name="T14" fmla="*/ 0 w 75"/>
                <a:gd name="T15" fmla="*/ 2147483647 h 66"/>
                <a:gd name="T16" fmla="*/ 2147483647 w 75"/>
                <a:gd name="T17" fmla="*/ 2147483647 h 66"/>
                <a:gd name="T18" fmla="*/ 2147483647 w 75"/>
                <a:gd name="T19" fmla="*/ 2147483647 h 66"/>
                <a:gd name="T20" fmla="*/ 2147483647 w 75"/>
                <a:gd name="T21" fmla="*/ 2147483647 h 66"/>
                <a:gd name="T22" fmla="*/ 2147483647 w 75"/>
                <a:gd name="T23" fmla="*/ 2147483647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66"/>
                <a:gd name="T38" fmla="*/ 75 w 75"/>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2540" cap="rnd">
              <a:solidFill>
                <a:srgbClr val="FFFFFF"/>
              </a:solidFill>
              <a:round/>
              <a:headEnd/>
              <a:tailEnd/>
            </a:ln>
          </p:spPr>
          <p:txBody>
            <a:bodyPr/>
            <a:lstStyle/>
            <a:p>
              <a:endParaRPr lang="de-CH"/>
            </a:p>
          </p:txBody>
        </p:sp>
        <p:sp>
          <p:nvSpPr>
            <p:cNvPr id="270" name="Freeform 274"/>
            <p:cNvSpPr>
              <a:spLocks/>
            </p:cNvSpPr>
            <p:nvPr/>
          </p:nvSpPr>
          <p:spPr bwMode="gray">
            <a:xfrm>
              <a:off x="2593975" y="4183063"/>
              <a:ext cx="931863" cy="958850"/>
            </a:xfrm>
            <a:custGeom>
              <a:avLst/>
              <a:gdLst>
                <a:gd name="T0" fmla="*/ 2147483647 w 505"/>
                <a:gd name="T1" fmla="*/ 2147483647 h 520"/>
                <a:gd name="T2" fmla="*/ 2147483647 w 505"/>
                <a:gd name="T3" fmla="*/ 2147483647 h 520"/>
                <a:gd name="T4" fmla="*/ 2147483647 w 505"/>
                <a:gd name="T5" fmla="*/ 2147483647 h 520"/>
                <a:gd name="T6" fmla="*/ 2147483647 w 505"/>
                <a:gd name="T7" fmla="*/ 2147483647 h 520"/>
                <a:gd name="T8" fmla="*/ 2147483647 w 505"/>
                <a:gd name="T9" fmla="*/ 2147483647 h 520"/>
                <a:gd name="T10" fmla="*/ 2147483647 w 505"/>
                <a:gd name="T11" fmla="*/ 2147483647 h 520"/>
                <a:gd name="T12" fmla="*/ 2147483647 w 505"/>
                <a:gd name="T13" fmla="*/ 0 h 520"/>
                <a:gd name="T14" fmla="*/ 2147483647 w 505"/>
                <a:gd name="T15" fmla="*/ 2147483647 h 520"/>
                <a:gd name="T16" fmla="*/ 2147483647 w 505"/>
                <a:gd name="T17" fmla="*/ 2147483647 h 520"/>
                <a:gd name="T18" fmla="*/ 2147483647 w 505"/>
                <a:gd name="T19" fmla="*/ 2147483647 h 520"/>
                <a:gd name="T20" fmla="*/ 2147483647 w 505"/>
                <a:gd name="T21" fmla="*/ 2147483647 h 520"/>
                <a:gd name="T22" fmla="*/ 2147483647 w 505"/>
                <a:gd name="T23" fmla="*/ 2147483647 h 520"/>
                <a:gd name="T24" fmla="*/ 2147483647 w 505"/>
                <a:gd name="T25" fmla="*/ 2147483647 h 520"/>
                <a:gd name="T26" fmla="*/ 2147483647 w 505"/>
                <a:gd name="T27" fmla="*/ 2147483647 h 520"/>
                <a:gd name="T28" fmla="*/ 2147483647 w 505"/>
                <a:gd name="T29" fmla="*/ 2147483647 h 520"/>
                <a:gd name="T30" fmla="*/ 0 w 505"/>
                <a:gd name="T31" fmla="*/ 2147483647 h 520"/>
                <a:gd name="T32" fmla="*/ 2147483647 w 505"/>
                <a:gd name="T33" fmla="*/ 2147483647 h 520"/>
                <a:gd name="T34" fmla="*/ 2147483647 w 505"/>
                <a:gd name="T35" fmla="*/ 2147483647 h 520"/>
                <a:gd name="T36" fmla="*/ 2147483647 w 505"/>
                <a:gd name="T37" fmla="*/ 2147483647 h 520"/>
                <a:gd name="T38" fmla="*/ 2147483647 w 505"/>
                <a:gd name="T39" fmla="*/ 2147483647 h 520"/>
                <a:gd name="T40" fmla="*/ 2147483647 w 505"/>
                <a:gd name="T41" fmla="*/ 2147483647 h 520"/>
                <a:gd name="T42" fmla="*/ 2147483647 w 505"/>
                <a:gd name="T43" fmla="*/ 2147483647 h 520"/>
                <a:gd name="T44" fmla="*/ 2147483647 w 505"/>
                <a:gd name="T45" fmla="*/ 2147483647 h 520"/>
                <a:gd name="T46" fmla="*/ 2147483647 w 505"/>
                <a:gd name="T47" fmla="*/ 2147483647 h 520"/>
                <a:gd name="T48" fmla="*/ 2147483647 w 505"/>
                <a:gd name="T49" fmla="*/ 2147483647 h 520"/>
                <a:gd name="T50" fmla="*/ 2147483647 w 505"/>
                <a:gd name="T51" fmla="*/ 2147483647 h 520"/>
                <a:gd name="T52" fmla="*/ 2147483647 w 505"/>
                <a:gd name="T53" fmla="*/ 2147483647 h 520"/>
                <a:gd name="T54" fmla="*/ 2147483647 w 505"/>
                <a:gd name="T55" fmla="*/ 2147483647 h 520"/>
                <a:gd name="T56" fmla="*/ 2147483647 w 505"/>
                <a:gd name="T57" fmla="*/ 2147483647 h 520"/>
                <a:gd name="T58" fmla="*/ 2147483647 w 505"/>
                <a:gd name="T59" fmla="*/ 2147483647 h 520"/>
                <a:gd name="T60" fmla="*/ 2147483647 w 505"/>
                <a:gd name="T61" fmla="*/ 2147483647 h 520"/>
                <a:gd name="T62" fmla="*/ 2147483647 w 505"/>
                <a:gd name="T63" fmla="*/ 2147483647 h 520"/>
                <a:gd name="T64" fmla="*/ 2147483647 w 505"/>
                <a:gd name="T65" fmla="*/ 2147483647 h 520"/>
                <a:gd name="T66" fmla="*/ 2147483647 w 505"/>
                <a:gd name="T67" fmla="*/ 2147483647 h 520"/>
                <a:gd name="T68" fmla="*/ 2147483647 w 505"/>
                <a:gd name="T69" fmla="*/ 2147483647 h 520"/>
                <a:gd name="T70" fmla="*/ 2147483647 w 505"/>
                <a:gd name="T71" fmla="*/ 2147483647 h 520"/>
                <a:gd name="T72" fmla="*/ 2147483647 w 505"/>
                <a:gd name="T73" fmla="*/ 2147483647 h 520"/>
                <a:gd name="T74" fmla="*/ 2147483647 w 505"/>
                <a:gd name="T75" fmla="*/ 2147483647 h 520"/>
                <a:gd name="T76" fmla="*/ 2147483647 w 505"/>
                <a:gd name="T77" fmla="*/ 2147483647 h 520"/>
                <a:gd name="T78" fmla="*/ 2147483647 w 505"/>
                <a:gd name="T79" fmla="*/ 2147483647 h 520"/>
                <a:gd name="T80" fmla="*/ 2147483647 w 505"/>
                <a:gd name="T81" fmla="*/ 2147483647 h 520"/>
                <a:gd name="T82" fmla="*/ 2147483647 w 505"/>
                <a:gd name="T83" fmla="*/ 2147483647 h 520"/>
                <a:gd name="T84" fmla="*/ 2147483647 w 505"/>
                <a:gd name="T85" fmla="*/ 2147483647 h 520"/>
                <a:gd name="T86" fmla="*/ 2147483647 w 505"/>
                <a:gd name="T87" fmla="*/ 2147483647 h 520"/>
                <a:gd name="T88" fmla="*/ 2147483647 w 505"/>
                <a:gd name="T89" fmla="*/ 2147483647 h 520"/>
                <a:gd name="T90" fmla="*/ 2147483647 w 505"/>
                <a:gd name="T91" fmla="*/ 2147483647 h 520"/>
                <a:gd name="T92" fmla="*/ 2147483647 w 505"/>
                <a:gd name="T93" fmla="*/ 2147483647 h 520"/>
                <a:gd name="T94" fmla="*/ 2147483647 w 505"/>
                <a:gd name="T95" fmla="*/ 2147483647 h 520"/>
                <a:gd name="T96" fmla="*/ 2147483647 w 505"/>
                <a:gd name="T97" fmla="*/ 2147483647 h 520"/>
                <a:gd name="T98" fmla="*/ 2147483647 w 505"/>
                <a:gd name="T99" fmla="*/ 2147483647 h 520"/>
                <a:gd name="T100" fmla="*/ 2147483647 w 505"/>
                <a:gd name="T101" fmla="*/ 2147483647 h 520"/>
                <a:gd name="T102" fmla="*/ 2147483647 w 505"/>
                <a:gd name="T103" fmla="*/ 2147483647 h 520"/>
                <a:gd name="T104" fmla="*/ 2147483647 w 505"/>
                <a:gd name="T105" fmla="*/ 2147483647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5"/>
                <a:gd name="T160" fmla="*/ 0 h 520"/>
                <a:gd name="T161" fmla="*/ 505 w 505"/>
                <a:gd name="T162" fmla="*/ 520 h 5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grpFill/>
            <a:ln w="2540" cap="rnd">
              <a:solidFill>
                <a:srgbClr val="FFFFFF"/>
              </a:solidFill>
              <a:round/>
              <a:headEnd type="none" w="sm" len="sm"/>
              <a:tailEnd type="none" w="sm" len="sm"/>
            </a:ln>
          </p:spPr>
          <p:txBody>
            <a:bodyPr/>
            <a:lstStyle/>
            <a:p>
              <a:endParaRPr lang="de-CH"/>
            </a:p>
          </p:txBody>
        </p:sp>
        <p:sp>
          <p:nvSpPr>
            <p:cNvPr id="271" name="Freeform 275"/>
            <p:cNvSpPr>
              <a:spLocks/>
            </p:cNvSpPr>
            <p:nvPr/>
          </p:nvSpPr>
          <p:spPr bwMode="gray">
            <a:xfrm>
              <a:off x="3060700" y="4170363"/>
              <a:ext cx="60325" cy="87312"/>
            </a:xfrm>
            <a:custGeom>
              <a:avLst/>
              <a:gdLst>
                <a:gd name="T0" fmla="*/ 0 w 33"/>
                <a:gd name="T1" fmla="*/ 2147483647 h 48"/>
                <a:gd name="T2" fmla="*/ 2147483647 w 33"/>
                <a:gd name="T3" fmla="*/ 2147483647 h 48"/>
                <a:gd name="T4" fmla="*/ 2147483647 w 33"/>
                <a:gd name="T5" fmla="*/ 2147483647 h 48"/>
                <a:gd name="T6" fmla="*/ 2147483647 w 33"/>
                <a:gd name="T7" fmla="*/ 2147483647 h 48"/>
                <a:gd name="T8" fmla="*/ 0 w 33"/>
                <a:gd name="T9" fmla="*/ 0 h 48"/>
                <a:gd name="T10" fmla="*/ 0 w 33"/>
                <a:gd name="T11" fmla="*/ 2147483647 h 48"/>
                <a:gd name="T12" fmla="*/ 0 w 33"/>
                <a:gd name="T13" fmla="*/ 2147483647 h 48"/>
                <a:gd name="T14" fmla="*/ 0 w 33"/>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48"/>
                <a:gd name="T26" fmla="*/ 33 w 33"/>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48">
                  <a:moveTo>
                    <a:pt x="0" y="41"/>
                  </a:moveTo>
                  <a:lnTo>
                    <a:pt x="8" y="47"/>
                  </a:lnTo>
                  <a:lnTo>
                    <a:pt x="17" y="41"/>
                  </a:lnTo>
                  <a:lnTo>
                    <a:pt x="32" y="23"/>
                  </a:lnTo>
                  <a:lnTo>
                    <a:pt x="0" y="0"/>
                  </a:lnTo>
                  <a:lnTo>
                    <a:pt x="0" y="7"/>
                  </a:lnTo>
                  <a:lnTo>
                    <a:pt x="0" y="23"/>
                  </a:lnTo>
                  <a:lnTo>
                    <a:pt x="0" y="41"/>
                  </a:lnTo>
                </a:path>
              </a:pathLst>
            </a:custGeom>
            <a:grpFill/>
            <a:ln w="2540" cap="rnd">
              <a:solidFill>
                <a:srgbClr val="FFFFFF"/>
              </a:solidFill>
              <a:round/>
              <a:headEnd/>
              <a:tailEnd/>
            </a:ln>
          </p:spPr>
          <p:txBody>
            <a:bodyPr/>
            <a:lstStyle/>
            <a:p>
              <a:endParaRPr lang="de-CH"/>
            </a:p>
          </p:txBody>
        </p:sp>
        <p:sp>
          <p:nvSpPr>
            <p:cNvPr id="272" name="Freeform 276"/>
            <p:cNvSpPr>
              <a:spLocks/>
            </p:cNvSpPr>
            <p:nvPr/>
          </p:nvSpPr>
          <p:spPr bwMode="gray">
            <a:xfrm>
              <a:off x="2973388" y="4170363"/>
              <a:ext cx="88900" cy="87312"/>
            </a:xfrm>
            <a:custGeom>
              <a:avLst/>
              <a:gdLst>
                <a:gd name="T0" fmla="*/ 2147483647 w 49"/>
                <a:gd name="T1" fmla="*/ 2147483647 h 48"/>
                <a:gd name="T2" fmla="*/ 2147483647 w 49"/>
                <a:gd name="T3" fmla="*/ 2147483647 h 48"/>
                <a:gd name="T4" fmla="*/ 2147483647 w 49"/>
                <a:gd name="T5" fmla="*/ 2147483647 h 48"/>
                <a:gd name="T6" fmla="*/ 2147483647 w 49"/>
                <a:gd name="T7" fmla="*/ 0 h 48"/>
                <a:gd name="T8" fmla="*/ 2147483647 w 49"/>
                <a:gd name="T9" fmla="*/ 0 h 48"/>
                <a:gd name="T10" fmla="*/ 0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2540" cap="rnd">
              <a:solidFill>
                <a:srgbClr val="FFFFFF"/>
              </a:solidFill>
              <a:round/>
              <a:headEnd/>
              <a:tailEnd/>
            </a:ln>
          </p:spPr>
          <p:txBody>
            <a:bodyPr/>
            <a:lstStyle/>
            <a:p>
              <a:endParaRPr lang="de-CH"/>
            </a:p>
          </p:txBody>
        </p:sp>
        <p:sp>
          <p:nvSpPr>
            <p:cNvPr id="273" name="Freeform 277"/>
            <p:cNvSpPr>
              <a:spLocks/>
            </p:cNvSpPr>
            <p:nvPr/>
          </p:nvSpPr>
          <p:spPr bwMode="gray">
            <a:xfrm>
              <a:off x="2895600" y="4111625"/>
              <a:ext cx="106363" cy="163513"/>
            </a:xfrm>
            <a:custGeom>
              <a:avLst/>
              <a:gdLst>
                <a:gd name="T0" fmla="*/ 2147483647 w 57"/>
                <a:gd name="T1" fmla="*/ 0 h 90"/>
                <a:gd name="T2" fmla="*/ 2147483647 w 57"/>
                <a:gd name="T3" fmla="*/ 2147483647 h 90"/>
                <a:gd name="T4" fmla="*/ 2147483647 w 57"/>
                <a:gd name="T5" fmla="*/ 2147483647 h 90"/>
                <a:gd name="T6" fmla="*/ 2147483647 w 57"/>
                <a:gd name="T7" fmla="*/ 2147483647 h 90"/>
                <a:gd name="T8" fmla="*/ 2147483647 w 57"/>
                <a:gd name="T9" fmla="*/ 2147483647 h 90"/>
                <a:gd name="T10" fmla="*/ 2147483647 w 57"/>
                <a:gd name="T11" fmla="*/ 2147483647 h 90"/>
                <a:gd name="T12" fmla="*/ 2147483647 w 57"/>
                <a:gd name="T13" fmla="*/ 2147483647 h 90"/>
                <a:gd name="T14" fmla="*/ 2147483647 w 57"/>
                <a:gd name="T15" fmla="*/ 2147483647 h 90"/>
                <a:gd name="T16" fmla="*/ 2147483647 w 57"/>
                <a:gd name="T17" fmla="*/ 2147483647 h 90"/>
                <a:gd name="T18" fmla="*/ 2147483647 w 57"/>
                <a:gd name="T19" fmla="*/ 2147483647 h 90"/>
                <a:gd name="T20" fmla="*/ 2147483647 w 57"/>
                <a:gd name="T21" fmla="*/ 2147483647 h 90"/>
                <a:gd name="T22" fmla="*/ 2147483647 w 57"/>
                <a:gd name="T23" fmla="*/ 2147483647 h 90"/>
                <a:gd name="T24" fmla="*/ 2147483647 w 57"/>
                <a:gd name="T25" fmla="*/ 2147483647 h 90"/>
                <a:gd name="T26" fmla="*/ 0 w 57"/>
                <a:gd name="T27" fmla="*/ 2147483647 h 90"/>
                <a:gd name="T28" fmla="*/ 0 w 57"/>
                <a:gd name="T29" fmla="*/ 2147483647 h 90"/>
                <a:gd name="T30" fmla="*/ 2147483647 w 57"/>
                <a:gd name="T31" fmla="*/ 2147483647 h 90"/>
                <a:gd name="T32" fmla="*/ 2147483647 w 57"/>
                <a:gd name="T33" fmla="*/ 2147483647 h 90"/>
                <a:gd name="T34" fmla="*/ 2147483647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90"/>
                <a:gd name="T56" fmla="*/ 57 w 57"/>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grpFill/>
            <a:ln w="2540" cap="rnd">
              <a:solidFill>
                <a:srgbClr val="FFFFFF"/>
              </a:solidFill>
              <a:round/>
              <a:headEnd/>
              <a:tailEnd/>
            </a:ln>
          </p:spPr>
          <p:txBody>
            <a:bodyPr/>
            <a:lstStyle/>
            <a:p>
              <a:endParaRPr lang="de-CH"/>
            </a:p>
          </p:txBody>
        </p:sp>
        <p:sp>
          <p:nvSpPr>
            <p:cNvPr id="274" name="Freeform 278"/>
            <p:cNvSpPr>
              <a:spLocks/>
            </p:cNvSpPr>
            <p:nvPr/>
          </p:nvSpPr>
          <p:spPr bwMode="gray">
            <a:xfrm>
              <a:off x="2611438" y="4017963"/>
              <a:ext cx="317500" cy="273050"/>
            </a:xfrm>
            <a:custGeom>
              <a:avLst/>
              <a:gdLst>
                <a:gd name="T0" fmla="*/ 2147483647 w 172"/>
                <a:gd name="T1" fmla="*/ 2147483647 h 148"/>
                <a:gd name="T2" fmla="*/ 2147483647 w 172"/>
                <a:gd name="T3" fmla="*/ 2147483647 h 148"/>
                <a:gd name="T4" fmla="*/ 2147483647 w 172"/>
                <a:gd name="T5" fmla="*/ 2147483647 h 148"/>
                <a:gd name="T6" fmla="*/ 2147483647 w 172"/>
                <a:gd name="T7" fmla="*/ 2147483647 h 148"/>
                <a:gd name="T8" fmla="*/ 2147483647 w 172"/>
                <a:gd name="T9" fmla="*/ 2147483647 h 148"/>
                <a:gd name="T10" fmla="*/ 2147483647 w 172"/>
                <a:gd name="T11" fmla="*/ 2147483647 h 148"/>
                <a:gd name="T12" fmla="*/ 2147483647 w 172"/>
                <a:gd name="T13" fmla="*/ 2147483647 h 148"/>
                <a:gd name="T14" fmla="*/ 2147483647 w 172"/>
                <a:gd name="T15" fmla="*/ 2147483647 h 148"/>
                <a:gd name="T16" fmla="*/ 2147483647 w 172"/>
                <a:gd name="T17" fmla="*/ 2147483647 h 148"/>
                <a:gd name="T18" fmla="*/ 2147483647 w 172"/>
                <a:gd name="T19" fmla="*/ 2147483647 h 148"/>
                <a:gd name="T20" fmla="*/ 2147483647 w 172"/>
                <a:gd name="T21" fmla="*/ 2147483647 h 148"/>
                <a:gd name="T22" fmla="*/ 2147483647 w 172"/>
                <a:gd name="T23" fmla="*/ 2147483647 h 148"/>
                <a:gd name="T24" fmla="*/ 2147483647 w 172"/>
                <a:gd name="T25" fmla="*/ 2147483647 h 148"/>
                <a:gd name="T26" fmla="*/ 2147483647 w 172"/>
                <a:gd name="T27" fmla="*/ 2147483647 h 148"/>
                <a:gd name="T28" fmla="*/ 2147483647 w 172"/>
                <a:gd name="T29" fmla="*/ 2147483647 h 148"/>
                <a:gd name="T30" fmla="*/ 2147483647 w 172"/>
                <a:gd name="T31" fmla="*/ 2147483647 h 148"/>
                <a:gd name="T32" fmla="*/ 2147483647 w 172"/>
                <a:gd name="T33" fmla="*/ 2147483647 h 148"/>
                <a:gd name="T34" fmla="*/ 2147483647 w 172"/>
                <a:gd name="T35" fmla="*/ 2147483647 h 148"/>
                <a:gd name="T36" fmla="*/ 2147483647 w 172"/>
                <a:gd name="T37" fmla="*/ 2147483647 h 148"/>
                <a:gd name="T38" fmla="*/ 2147483647 w 172"/>
                <a:gd name="T39" fmla="*/ 2147483647 h 148"/>
                <a:gd name="T40" fmla="*/ 2147483647 w 172"/>
                <a:gd name="T41" fmla="*/ 2147483647 h 148"/>
                <a:gd name="T42" fmla="*/ 2147483647 w 172"/>
                <a:gd name="T43" fmla="*/ 2147483647 h 148"/>
                <a:gd name="T44" fmla="*/ 2147483647 w 172"/>
                <a:gd name="T45" fmla="*/ 2147483647 h 148"/>
                <a:gd name="T46" fmla="*/ 2147483647 w 172"/>
                <a:gd name="T47" fmla="*/ 2147483647 h 148"/>
                <a:gd name="T48" fmla="*/ 0 w 172"/>
                <a:gd name="T49" fmla="*/ 2147483647 h 148"/>
                <a:gd name="T50" fmla="*/ 2147483647 w 172"/>
                <a:gd name="T51" fmla="*/ 2147483647 h 148"/>
                <a:gd name="T52" fmla="*/ 2147483647 w 172"/>
                <a:gd name="T53" fmla="*/ 2147483647 h 148"/>
                <a:gd name="T54" fmla="*/ 2147483647 w 172"/>
                <a:gd name="T55" fmla="*/ 2147483647 h 148"/>
                <a:gd name="T56" fmla="*/ 2147483647 w 172"/>
                <a:gd name="T57" fmla="*/ 2147483647 h 148"/>
                <a:gd name="T58" fmla="*/ 2147483647 w 172"/>
                <a:gd name="T59" fmla="*/ 2147483647 h 148"/>
                <a:gd name="T60" fmla="*/ 2147483647 w 172"/>
                <a:gd name="T61" fmla="*/ 2147483647 h 148"/>
                <a:gd name="T62" fmla="*/ 2147483647 w 172"/>
                <a:gd name="T63" fmla="*/ 2147483647 h 148"/>
                <a:gd name="T64" fmla="*/ 2147483647 w 172"/>
                <a:gd name="T65" fmla="*/ 2147483647 h 148"/>
                <a:gd name="T66" fmla="*/ 2147483647 w 172"/>
                <a:gd name="T67" fmla="*/ 0 h 148"/>
                <a:gd name="T68" fmla="*/ 2147483647 w 172"/>
                <a:gd name="T69" fmla="*/ 2147483647 h 148"/>
                <a:gd name="T70" fmla="*/ 2147483647 w 172"/>
                <a:gd name="T71" fmla="*/ 2147483647 h 148"/>
                <a:gd name="T72" fmla="*/ 2147483647 w 172"/>
                <a:gd name="T73" fmla="*/ 2147483647 h 148"/>
                <a:gd name="T74" fmla="*/ 2147483647 w 172"/>
                <a:gd name="T75" fmla="*/ 2147483647 h 148"/>
                <a:gd name="T76" fmla="*/ 2147483647 w 172"/>
                <a:gd name="T77" fmla="*/ 2147483647 h 148"/>
                <a:gd name="T78" fmla="*/ 2147483647 w 172"/>
                <a:gd name="T79" fmla="*/ 2147483647 h 148"/>
                <a:gd name="T80" fmla="*/ 2147483647 w 172"/>
                <a:gd name="T81" fmla="*/ 2147483647 h 148"/>
                <a:gd name="T82" fmla="*/ 2147483647 w 172"/>
                <a:gd name="T83" fmla="*/ 2147483647 h 148"/>
                <a:gd name="T84" fmla="*/ 2147483647 w 172"/>
                <a:gd name="T85" fmla="*/ 2147483647 h 148"/>
                <a:gd name="T86" fmla="*/ 2147483647 w 172"/>
                <a:gd name="T87" fmla="*/ 2147483647 h 148"/>
                <a:gd name="T88" fmla="*/ 2147483647 w 172"/>
                <a:gd name="T89" fmla="*/ 2147483647 h 148"/>
                <a:gd name="T90" fmla="*/ 2147483647 w 172"/>
                <a:gd name="T91" fmla="*/ 2147483647 h 148"/>
                <a:gd name="T92" fmla="*/ 2147483647 w 172"/>
                <a:gd name="T93" fmla="*/ 2147483647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48"/>
                <a:gd name="T143" fmla="*/ 172 w 172"/>
                <a:gd name="T144" fmla="*/ 148 h 1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2540" cap="rnd">
              <a:solidFill>
                <a:srgbClr val="FFFFFF"/>
              </a:solidFill>
              <a:round/>
              <a:headEnd type="none" w="sm" len="sm"/>
              <a:tailEnd type="none" w="sm" len="sm"/>
            </a:ln>
          </p:spPr>
          <p:txBody>
            <a:bodyPr/>
            <a:lstStyle/>
            <a:p>
              <a:endParaRPr lang="de-CH"/>
            </a:p>
          </p:txBody>
        </p:sp>
        <p:sp>
          <p:nvSpPr>
            <p:cNvPr id="275" name="Freeform 279"/>
            <p:cNvSpPr>
              <a:spLocks/>
            </p:cNvSpPr>
            <p:nvPr/>
          </p:nvSpPr>
          <p:spPr bwMode="gray">
            <a:xfrm>
              <a:off x="3943350" y="3616325"/>
              <a:ext cx="196850" cy="179388"/>
            </a:xfrm>
            <a:custGeom>
              <a:avLst/>
              <a:gdLst>
                <a:gd name="T0" fmla="*/ 0 w 107"/>
                <a:gd name="T1" fmla="*/ 2147483647 h 98"/>
                <a:gd name="T2" fmla="*/ 2147483647 w 107"/>
                <a:gd name="T3" fmla="*/ 2147483647 h 98"/>
                <a:gd name="T4" fmla="*/ 2147483647 w 107"/>
                <a:gd name="T5" fmla="*/ 2147483647 h 98"/>
                <a:gd name="T6" fmla="*/ 2147483647 w 107"/>
                <a:gd name="T7" fmla="*/ 2147483647 h 98"/>
                <a:gd name="T8" fmla="*/ 2147483647 w 107"/>
                <a:gd name="T9" fmla="*/ 2147483647 h 98"/>
                <a:gd name="T10" fmla="*/ 2147483647 w 107"/>
                <a:gd name="T11" fmla="*/ 2147483647 h 98"/>
                <a:gd name="T12" fmla="*/ 2147483647 w 107"/>
                <a:gd name="T13" fmla="*/ 2147483647 h 98"/>
                <a:gd name="T14" fmla="*/ 2147483647 w 107"/>
                <a:gd name="T15" fmla="*/ 2147483647 h 98"/>
                <a:gd name="T16" fmla="*/ 2147483647 w 107"/>
                <a:gd name="T17" fmla="*/ 0 h 98"/>
                <a:gd name="T18" fmla="*/ 2147483647 w 107"/>
                <a:gd name="T19" fmla="*/ 2147483647 h 98"/>
                <a:gd name="T20" fmla="*/ 2147483647 w 107"/>
                <a:gd name="T21" fmla="*/ 2147483647 h 98"/>
                <a:gd name="T22" fmla="*/ 2147483647 w 107"/>
                <a:gd name="T23" fmla="*/ 2147483647 h 98"/>
                <a:gd name="T24" fmla="*/ 0 w 107"/>
                <a:gd name="T25" fmla="*/ 2147483647 h 98"/>
                <a:gd name="T26" fmla="*/ 0 w 107"/>
                <a:gd name="T27" fmla="*/ 2147483647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98"/>
                <a:gd name="T44" fmla="*/ 107 w 107"/>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2540" cap="rnd">
              <a:solidFill>
                <a:srgbClr val="FFFFFF"/>
              </a:solidFill>
              <a:round/>
              <a:headEnd/>
              <a:tailEnd/>
            </a:ln>
          </p:spPr>
          <p:txBody>
            <a:bodyPr/>
            <a:lstStyle/>
            <a:p>
              <a:endParaRPr lang="de-CH"/>
            </a:p>
          </p:txBody>
        </p:sp>
        <p:sp>
          <p:nvSpPr>
            <p:cNvPr id="276" name="Freeform 280"/>
            <p:cNvSpPr>
              <a:spLocks/>
            </p:cNvSpPr>
            <p:nvPr/>
          </p:nvSpPr>
          <p:spPr bwMode="gray">
            <a:xfrm>
              <a:off x="3929063" y="3902075"/>
              <a:ext cx="150812" cy="104775"/>
            </a:xfrm>
            <a:custGeom>
              <a:avLst/>
              <a:gdLst>
                <a:gd name="T0" fmla="*/ 2147483647 w 83"/>
                <a:gd name="T1" fmla="*/ 2147483647 h 57"/>
                <a:gd name="T2" fmla="*/ 2147483647 w 83"/>
                <a:gd name="T3" fmla="*/ 2147483647 h 57"/>
                <a:gd name="T4" fmla="*/ 2147483647 w 83"/>
                <a:gd name="T5" fmla="*/ 2147483647 h 57"/>
                <a:gd name="T6" fmla="*/ 2147483647 w 83"/>
                <a:gd name="T7" fmla="*/ 2147483647 h 57"/>
                <a:gd name="T8" fmla="*/ 2147483647 w 83"/>
                <a:gd name="T9" fmla="*/ 2147483647 h 57"/>
                <a:gd name="T10" fmla="*/ 2147483647 w 83"/>
                <a:gd name="T11" fmla="*/ 2147483647 h 57"/>
                <a:gd name="T12" fmla="*/ 2147483647 w 83"/>
                <a:gd name="T13" fmla="*/ 2147483647 h 57"/>
                <a:gd name="T14" fmla="*/ 0 w 83"/>
                <a:gd name="T15" fmla="*/ 2147483647 h 57"/>
                <a:gd name="T16" fmla="*/ 2147483647 w 83"/>
                <a:gd name="T17" fmla="*/ 2147483647 h 57"/>
                <a:gd name="T18" fmla="*/ 2147483647 w 83"/>
                <a:gd name="T19" fmla="*/ 0 h 57"/>
                <a:gd name="T20" fmla="*/ 2147483647 w 83"/>
                <a:gd name="T21" fmla="*/ 0 h 57"/>
                <a:gd name="T22" fmla="*/ 2147483647 w 83"/>
                <a:gd name="T23" fmla="*/ 2147483647 h 57"/>
                <a:gd name="T24" fmla="*/ 2147483647 w 83"/>
                <a:gd name="T25" fmla="*/ 2147483647 h 57"/>
                <a:gd name="T26" fmla="*/ 2147483647 w 83"/>
                <a:gd name="T27" fmla="*/ 2147483647 h 57"/>
                <a:gd name="T28" fmla="*/ 2147483647 w 83"/>
                <a:gd name="T29" fmla="*/ 2147483647 h 57"/>
                <a:gd name="T30" fmla="*/ 2147483647 w 83"/>
                <a:gd name="T31" fmla="*/ 2147483647 h 57"/>
                <a:gd name="T32" fmla="*/ 2147483647 w 83"/>
                <a:gd name="T33" fmla="*/ 214748364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57"/>
                <a:gd name="T53" fmla="*/ 83 w 83"/>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2540" cap="rnd">
              <a:solidFill>
                <a:srgbClr val="FFFFFF"/>
              </a:solidFill>
              <a:round/>
              <a:headEnd/>
              <a:tailEnd/>
            </a:ln>
          </p:spPr>
          <p:txBody>
            <a:bodyPr/>
            <a:lstStyle/>
            <a:p>
              <a:endParaRPr lang="de-CH"/>
            </a:p>
          </p:txBody>
        </p:sp>
        <p:sp>
          <p:nvSpPr>
            <p:cNvPr id="277" name="Freeform 281"/>
            <p:cNvSpPr>
              <a:spLocks/>
            </p:cNvSpPr>
            <p:nvPr/>
          </p:nvSpPr>
          <p:spPr bwMode="gray">
            <a:xfrm>
              <a:off x="3943350" y="3978275"/>
              <a:ext cx="74613" cy="30163"/>
            </a:xfrm>
            <a:custGeom>
              <a:avLst/>
              <a:gdLst>
                <a:gd name="T0" fmla="*/ 0 w 41"/>
                <a:gd name="T1" fmla="*/ 2147483647 h 17"/>
                <a:gd name="T2" fmla="*/ 2147483647 w 41"/>
                <a:gd name="T3" fmla="*/ 2147483647 h 17"/>
                <a:gd name="T4" fmla="*/ 2147483647 w 41"/>
                <a:gd name="T5" fmla="*/ 0 h 17"/>
                <a:gd name="T6" fmla="*/ 2147483647 w 41"/>
                <a:gd name="T7" fmla="*/ 2147483647 h 17"/>
                <a:gd name="T8" fmla="*/ 2147483647 w 41"/>
                <a:gd name="T9" fmla="*/ 0 h 17"/>
                <a:gd name="T10" fmla="*/ 2147483647 w 41"/>
                <a:gd name="T11" fmla="*/ 0 h 17"/>
                <a:gd name="T12" fmla="*/ 0 w 41"/>
                <a:gd name="T13" fmla="*/ 0 h 17"/>
                <a:gd name="T14" fmla="*/ 0 w 41"/>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17"/>
                <a:gd name="T26" fmla="*/ 41 w 4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17">
                  <a:moveTo>
                    <a:pt x="0" y="16"/>
                  </a:moveTo>
                  <a:lnTo>
                    <a:pt x="9" y="16"/>
                  </a:lnTo>
                  <a:lnTo>
                    <a:pt x="24" y="0"/>
                  </a:lnTo>
                  <a:lnTo>
                    <a:pt x="34" y="16"/>
                  </a:lnTo>
                  <a:lnTo>
                    <a:pt x="40" y="0"/>
                  </a:lnTo>
                  <a:lnTo>
                    <a:pt x="24" y="0"/>
                  </a:lnTo>
                  <a:lnTo>
                    <a:pt x="0" y="0"/>
                  </a:lnTo>
                  <a:lnTo>
                    <a:pt x="0" y="16"/>
                  </a:lnTo>
                </a:path>
              </a:pathLst>
            </a:custGeom>
            <a:grpFill/>
            <a:ln w="2540" cap="rnd">
              <a:solidFill>
                <a:srgbClr val="FFFFFF"/>
              </a:solidFill>
              <a:round/>
              <a:headEnd/>
              <a:tailEnd/>
            </a:ln>
          </p:spPr>
          <p:txBody>
            <a:bodyPr/>
            <a:lstStyle/>
            <a:p>
              <a:endParaRPr lang="de-CH"/>
            </a:p>
          </p:txBody>
        </p:sp>
        <p:sp>
          <p:nvSpPr>
            <p:cNvPr id="278" name="Freeform 282"/>
            <p:cNvSpPr>
              <a:spLocks/>
            </p:cNvSpPr>
            <p:nvPr/>
          </p:nvSpPr>
          <p:spPr bwMode="gray">
            <a:xfrm>
              <a:off x="3943350" y="4003675"/>
              <a:ext cx="74613" cy="49213"/>
            </a:xfrm>
            <a:custGeom>
              <a:avLst/>
              <a:gdLst>
                <a:gd name="T0" fmla="*/ 2147483647 w 41"/>
                <a:gd name="T1" fmla="*/ 2147483647 h 26"/>
                <a:gd name="T2" fmla="*/ 2147483647 w 41"/>
                <a:gd name="T3" fmla="*/ 2147483647 h 26"/>
                <a:gd name="T4" fmla="*/ 2147483647 w 41"/>
                <a:gd name="T5" fmla="*/ 0 h 26"/>
                <a:gd name="T6" fmla="*/ 0 w 41"/>
                <a:gd name="T7" fmla="*/ 0 h 26"/>
                <a:gd name="T8" fmla="*/ 2147483647 w 41"/>
                <a:gd name="T9" fmla="*/ 2147483647 h 26"/>
                <a:gd name="T10" fmla="*/ 2147483647 w 41"/>
                <a:gd name="T11" fmla="*/ 2147483647 h 26"/>
                <a:gd name="T12" fmla="*/ 2147483647 w 41"/>
                <a:gd name="T13" fmla="*/ 2147483647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24" y="25"/>
                  </a:moveTo>
                  <a:lnTo>
                    <a:pt x="40" y="7"/>
                  </a:lnTo>
                  <a:lnTo>
                    <a:pt x="40" y="0"/>
                  </a:lnTo>
                  <a:lnTo>
                    <a:pt x="0" y="0"/>
                  </a:lnTo>
                  <a:lnTo>
                    <a:pt x="17" y="7"/>
                  </a:lnTo>
                  <a:lnTo>
                    <a:pt x="17" y="17"/>
                  </a:lnTo>
                  <a:lnTo>
                    <a:pt x="24" y="25"/>
                  </a:lnTo>
                </a:path>
              </a:pathLst>
            </a:custGeom>
            <a:grpFill/>
            <a:ln w="2540" cap="rnd">
              <a:solidFill>
                <a:srgbClr val="FFFFFF"/>
              </a:solidFill>
              <a:round/>
              <a:headEnd/>
              <a:tailEnd/>
            </a:ln>
          </p:spPr>
          <p:txBody>
            <a:bodyPr/>
            <a:lstStyle/>
            <a:p>
              <a:endParaRPr lang="de-CH"/>
            </a:p>
          </p:txBody>
        </p:sp>
        <p:sp>
          <p:nvSpPr>
            <p:cNvPr id="279" name="Freeform 283"/>
            <p:cNvSpPr>
              <a:spLocks/>
            </p:cNvSpPr>
            <p:nvPr/>
          </p:nvSpPr>
          <p:spPr bwMode="gray">
            <a:xfrm>
              <a:off x="3986213" y="4003675"/>
              <a:ext cx="169862" cy="125413"/>
            </a:xfrm>
            <a:custGeom>
              <a:avLst/>
              <a:gdLst>
                <a:gd name="T0" fmla="*/ 2147483647 w 91"/>
                <a:gd name="T1" fmla="*/ 2147483647 h 67"/>
                <a:gd name="T2" fmla="*/ 2147483647 w 91"/>
                <a:gd name="T3" fmla="*/ 2147483647 h 67"/>
                <a:gd name="T4" fmla="*/ 2147483647 w 91"/>
                <a:gd name="T5" fmla="*/ 2147483647 h 67"/>
                <a:gd name="T6" fmla="*/ 2147483647 w 91"/>
                <a:gd name="T7" fmla="*/ 2147483647 h 67"/>
                <a:gd name="T8" fmla="*/ 2147483647 w 91"/>
                <a:gd name="T9" fmla="*/ 2147483647 h 67"/>
                <a:gd name="T10" fmla="*/ 2147483647 w 91"/>
                <a:gd name="T11" fmla="*/ 2147483647 h 67"/>
                <a:gd name="T12" fmla="*/ 2147483647 w 91"/>
                <a:gd name="T13" fmla="*/ 0 h 67"/>
                <a:gd name="T14" fmla="*/ 2147483647 w 91"/>
                <a:gd name="T15" fmla="*/ 2147483647 h 67"/>
                <a:gd name="T16" fmla="*/ 2147483647 w 91"/>
                <a:gd name="T17" fmla="*/ 2147483647 h 67"/>
                <a:gd name="T18" fmla="*/ 2147483647 w 91"/>
                <a:gd name="T19" fmla="*/ 0 h 67"/>
                <a:gd name="T20" fmla="*/ 2147483647 w 91"/>
                <a:gd name="T21" fmla="*/ 0 h 67"/>
                <a:gd name="T22" fmla="*/ 2147483647 w 91"/>
                <a:gd name="T23" fmla="*/ 2147483647 h 67"/>
                <a:gd name="T24" fmla="*/ 0 w 91"/>
                <a:gd name="T25" fmla="*/ 2147483647 h 67"/>
                <a:gd name="T26" fmla="*/ 2147483647 w 91"/>
                <a:gd name="T27" fmla="*/ 2147483647 h 67"/>
                <a:gd name="T28" fmla="*/ 2147483647 w 91"/>
                <a:gd name="T29" fmla="*/ 2147483647 h 67"/>
                <a:gd name="T30" fmla="*/ 2147483647 w 91"/>
                <a:gd name="T31" fmla="*/ 2147483647 h 67"/>
                <a:gd name="T32" fmla="*/ 2147483647 w 91"/>
                <a:gd name="T33" fmla="*/ 2147483647 h 67"/>
                <a:gd name="T34" fmla="*/ 2147483647 w 91"/>
                <a:gd name="T35" fmla="*/ 2147483647 h 67"/>
                <a:gd name="T36" fmla="*/ 2147483647 w 91"/>
                <a:gd name="T37" fmla="*/ 2147483647 h 67"/>
                <a:gd name="T38" fmla="*/ 2147483647 w 91"/>
                <a:gd name="T39" fmla="*/ 2147483647 h 67"/>
                <a:gd name="T40" fmla="*/ 2147483647 w 91"/>
                <a:gd name="T41" fmla="*/ 2147483647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67"/>
                <a:gd name="T65" fmla="*/ 91 w 91"/>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2540" cap="rnd">
              <a:solidFill>
                <a:srgbClr val="FFFFFF"/>
              </a:solidFill>
              <a:round/>
              <a:headEnd/>
              <a:tailEnd/>
            </a:ln>
          </p:spPr>
          <p:txBody>
            <a:bodyPr/>
            <a:lstStyle/>
            <a:p>
              <a:endParaRPr lang="de-CH"/>
            </a:p>
          </p:txBody>
        </p:sp>
        <p:sp>
          <p:nvSpPr>
            <p:cNvPr id="280" name="Freeform 284"/>
            <p:cNvSpPr>
              <a:spLocks/>
            </p:cNvSpPr>
            <p:nvPr/>
          </p:nvSpPr>
          <p:spPr bwMode="gray">
            <a:xfrm>
              <a:off x="4033838" y="4064000"/>
              <a:ext cx="58737" cy="76200"/>
            </a:xfrm>
            <a:custGeom>
              <a:avLst/>
              <a:gdLst>
                <a:gd name="T0" fmla="*/ 0 w 33"/>
                <a:gd name="T1" fmla="*/ 2147483647 h 41"/>
                <a:gd name="T2" fmla="*/ 2147483647 w 33"/>
                <a:gd name="T3" fmla="*/ 0 h 41"/>
                <a:gd name="T4" fmla="*/ 2147483647 w 33"/>
                <a:gd name="T5" fmla="*/ 0 h 41"/>
                <a:gd name="T6" fmla="*/ 2147483647 w 33"/>
                <a:gd name="T7" fmla="*/ 2147483647 h 41"/>
                <a:gd name="T8" fmla="*/ 2147483647 w 33"/>
                <a:gd name="T9" fmla="*/ 2147483647 h 41"/>
                <a:gd name="T10" fmla="*/ 2147483647 w 33"/>
                <a:gd name="T11" fmla="*/ 2147483647 h 41"/>
                <a:gd name="T12" fmla="*/ 2147483647 w 33"/>
                <a:gd name="T13" fmla="*/ 2147483647 h 41"/>
                <a:gd name="T14" fmla="*/ 0 w 33"/>
                <a:gd name="T15" fmla="*/ 2147483647 h 41"/>
                <a:gd name="T16" fmla="*/ 0 w 33"/>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1"/>
                <a:gd name="T29" fmla="*/ 33 w 33"/>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1">
                  <a:moveTo>
                    <a:pt x="0" y="9"/>
                  </a:moveTo>
                  <a:lnTo>
                    <a:pt x="9" y="0"/>
                  </a:lnTo>
                  <a:lnTo>
                    <a:pt x="16" y="0"/>
                  </a:lnTo>
                  <a:lnTo>
                    <a:pt x="32" y="16"/>
                  </a:lnTo>
                  <a:lnTo>
                    <a:pt x="32" y="25"/>
                  </a:lnTo>
                  <a:lnTo>
                    <a:pt x="16" y="40"/>
                  </a:lnTo>
                  <a:lnTo>
                    <a:pt x="9" y="34"/>
                  </a:lnTo>
                  <a:lnTo>
                    <a:pt x="0" y="34"/>
                  </a:lnTo>
                  <a:lnTo>
                    <a:pt x="0" y="9"/>
                  </a:lnTo>
                </a:path>
              </a:pathLst>
            </a:custGeom>
            <a:grpFill/>
            <a:ln w="2540" cap="rnd">
              <a:solidFill>
                <a:srgbClr val="FFFFFF"/>
              </a:solidFill>
              <a:round/>
              <a:headEnd/>
              <a:tailEnd/>
            </a:ln>
          </p:spPr>
          <p:txBody>
            <a:bodyPr/>
            <a:lstStyle/>
            <a:p>
              <a:endParaRPr lang="de-CH"/>
            </a:p>
          </p:txBody>
        </p:sp>
        <p:sp>
          <p:nvSpPr>
            <p:cNvPr id="281" name="Freeform 285"/>
            <p:cNvSpPr>
              <a:spLocks/>
            </p:cNvSpPr>
            <p:nvPr/>
          </p:nvSpPr>
          <p:spPr bwMode="gray">
            <a:xfrm>
              <a:off x="2582863" y="5380038"/>
              <a:ext cx="33337" cy="61912"/>
            </a:xfrm>
            <a:custGeom>
              <a:avLst/>
              <a:gdLst>
                <a:gd name="T0" fmla="*/ 2147483647 w 17"/>
                <a:gd name="T1" fmla="*/ 0 h 33"/>
                <a:gd name="T2" fmla="*/ 0 w 17"/>
                <a:gd name="T3" fmla="*/ 2147483647 h 33"/>
                <a:gd name="T4" fmla="*/ 2147483647 w 17"/>
                <a:gd name="T5" fmla="*/ 2147483647 h 33"/>
                <a:gd name="T6" fmla="*/ 2147483647 w 17"/>
                <a:gd name="T7" fmla="*/ 2147483647 h 33"/>
                <a:gd name="T8" fmla="*/ 2147483647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6" y="0"/>
                  </a:moveTo>
                  <a:lnTo>
                    <a:pt x="0" y="23"/>
                  </a:lnTo>
                  <a:lnTo>
                    <a:pt x="6" y="32"/>
                  </a:lnTo>
                  <a:lnTo>
                    <a:pt x="16" y="7"/>
                  </a:lnTo>
                  <a:lnTo>
                    <a:pt x="6" y="0"/>
                  </a:lnTo>
                </a:path>
              </a:pathLst>
            </a:custGeom>
            <a:grpFill/>
            <a:ln w="2540" cap="rnd">
              <a:solidFill>
                <a:srgbClr val="FFFFFF"/>
              </a:solidFill>
              <a:round/>
              <a:headEnd/>
              <a:tailEnd/>
            </a:ln>
          </p:spPr>
          <p:txBody>
            <a:bodyPr/>
            <a:lstStyle/>
            <a:p>
              <a:endParaRPr lang="de-CH"/>
            </a:p>
          </p:txBody>
        </p:sp>
        <p:sp>
          <p:nvSpPr>
            <p:cNvPr id="282" name="Freeform 286"/>
            <p:cNvSpPr>
              <a:spLocks/>
            </p:cNvSpPr>
            <p:nvPr/>
          </p:nvSpPr>
          <p:spPr bwMode="gray">
            <a:xfrm>
              <a:off x="2492375" y="3857625"/>
              <a:ext cx="47625" cy="30163"/>
            </a:xfrm>
            <a:custGeom>
              <a:avLst/>
              <a:gdLst>
                <a:gd name="T0" fmla="*/ 0 w 26"/>
                <a:gd name="T1" fmla="*/ 2147483647 h 17"/>
                <a:gd name="T2" fmla="*/ 2147483647 w 26"/>
                <a:gd name="T3" fmla="*/ 2147483647 h 17"/>
                <a:gd name="T4" fmla="*/ 2147483647 w 26"/>
                <a:gd name="T5" fmla="*/ 2147483647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7"/>
                  </a:moveTo>
                  <a:lnTo>
                    <a:pt x="16" y="16"/>
                  </a:lnTo>
                  <a:lnTo>
                    <a:pt x="25" y="7"/>
                  </a:lnTo>
                  <a:lnTo>
                    <a:pt x="9" y="0"/>
                  </a:lnTo>
                  <a:lnTo>
                    <a:pt x="0" y="7"/>
                  </a:lnTo>
                </a:path>
              </a:pathLst>
            </a:custGeom>
            <a:grpFill/>
            <a:ln w="2540" cap="rnd">
              <a:solidFill>
                <a:srgbClr val="FFFFFF"/>
              </a:solidFill>
              <a:round/>
              <a:headEnd/>
              <a:tailEnd/>
            </a:ln>
          </p:spPr>
          <p:txBody>
            <a:bodyPr/>
            <a:lstStyle/>
            <a:p>
              <a:endParaRPr lang="de-CH"/>
            </a:p>
          </p:txBody>
        </p:sp>
        <p:sp>
          <p:nvSpPr>
            <p:cNvPr id="283" name="Freeform 287"/>
            <p:cNvSpPr>
              <a:spLocks/>
            </p:cNvSpPr>
            <p:nvPr/>
          </p:nvSpPr>
          <p:spPr bwMode="gray">
            <a:xfrm>
              <a:off x="2343150" y="3738563"/>
              <a:ext cx="241300" cy="92075"/>
            </a:xfrm>
            <a:custGeom>
              <a:avLst/>
              <a:gdLst>
                <a:gd name="T0" fmla="*/ 0 w 132"/>
                <a:gd name="T1" fmla="*/ 2147483647 h 50"/>
                <a:gd name="T2" fmla="*/ 2147483647 w 132"/>
                <a:gd name="T3" fmla="*/ 2147483647 h 50"/>
                <a:gd name="T4" fmla="*/ 2147483647 w 132"/>
                <a:gd name="T5" fmla="*/ 2147483647 h 50"/>
                <a:gd name="T6" fmla="*/ 2147483647 w 132"/>
                <a:gd name="T7" fmla="*/ 2147483647 h 50"/>
                <a:gd name="T8" fmla="*/ 2147483647 w 132"/>
                <a:gd name="T9" fmla="*/ 2147483647 h 50"/>
                <a:gd name="T10" fmla="*/ 2147483647 w 132"/>
                <a:gd name="T11" fmla="*/ 2147483647 h 50"/>
                <a:gd name="T12" fmla="*/ 2147483647 w 132"/>
                <a:gd name="T13" fmla="*/ 2147483647 h 50"/>
                <a:gd name="T14" fmla="*/ 2147483647 w 132"/>
                <a:gd name="T15" fmla="*/ 2147483647 h 50"/>
                <a:gd name="T16" fmla="*/ 2147483647 w 132"/>
                <a:gd name="T17" fmla="*/ 2147483647 h 50"/>
                <a:gd name="T18" fmla="*/ 2147483647 w 132"/>
                <a:gd name="T19" fmla="*/ 2147483647 h 50"/>
                <a:gd name="T20" fmla="*/ 2147483647 w 132"/>
                <a:gd name="T21" fmla="*/ 2147483647 h 50"/>
                <a:gd name="T22" fmla="*/ 2147483647 w 132"/>
                <a:gd name="T23" fmla="*/ 2147483647 h 50"/>
                <a:gd name="T24" fmla="*/ 2147483647 w 132"/>
                <a:gd name="T25" fmla="*/ 2147483647 h 50"/>
                <a:gd name="T26" fmla="*/ 2147483647 w 132"/>
                <a:gd name="T27" fmla="*/ 2147483647 h 50"/>
                <a:gd name="T28" fmla="*/ 2147483647 w 132"/>
                <a:gd name="T29" fmla="*/ 2147483647 h 50"/>
                <a:gd name="T30" fmla="*/ 2147483647 w 132"/>
                <a:gd name="T31" fmla="*/ 0 h 50"/>
                <a:gd name="T32" fmla="*/ 2147483647 w 132"/>
                <a:gd name="T33" fmla="*/ 2147483647 h 50"/>
                <a:gd name="T34" fmla="*/ 0 w 132"/>
                <a:gd name="T35" fmla="*/ 2147483647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50"/>
                <a:gd name="T56" fmla="*/ 132 w 132"/>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grpFill/>
            <a:ln w="2540" cap="rnd">
              <a:solidFill>
                <a:srgbClr val="FFFFFF"/>
              </a:solidFill>
              <a:round/>
              <a:headEnd/>
              <a:tailEnd/>
            </a:ln>
          </p:spPr>
          <p:txBody>
            <a:bodyPr/>
            <a:lstStyle/>
            <a:p>
              <a:endParaRPr lang="de-CH"/>
            </a:p>
          </p:txBody>
        </p:sp>
        <p:sp>
          <p:nvSpPr>
            <p:cNvPr id="284" name="Freeform 288"/>
            <p:cNvSpPr>
              <a:spLocks/>
            </p:cNvSpPr>
            <p:nvPr/>
          </p:nvSpPr>
          <p:spPr bwMode="gray">
            <a:xfrm>
              <a:off x="2492375" y="3690938"/>
              <a:ext cx="30163" cy="49212"/>
            </a:xfrm>
            <a:custGeom>
              <a:avLst/>
              <a:gdLst>
                <a:gd name="T0" fmla="*/ 0 w 17"/>
                <a:gd name="T1" fmla="*/ 0 h 26"/>
                <a:gd name="T2" fmla="*/ 0 w 17"/>
                <a:gd name="T3" fmla="*/ 2147483647 h 26"/>
                <a:gd name="T4" fmla="*/ 2147483647 w 17"/>
                <a:gd name="T5" fmla="*/ 2147483647 h 26"/>
                <a:gd name="T6" fmla="*/ 2147483647 w 17"/>
                <a:gd name="T7" fmla="*/ 2147483647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0" y="8"/>
                  </a:lnTo>
                  <a:lnTo>
                    <a:pt x="16" y="25"/>
                  </a:lnTo>
                  <a:lnTo>
                    <a:pt x="16" y="8"/>
                  </a:lnTo>
                  <a:lnTo>
                    <a:pt x="0" y="0"/>
                  </a:lnTo>
                </a:path>
              </a:pathLst>
            </a:custGeom>
            <a:grpFill/>
            <a:ln w="2540" cap="rnd">
              <a:solidFill>
                <a:srgbClr val="FFFFFF"/>
              </a:solidFill>
              <a:round/>
              <a:headEnd/>
              <a:tailEnd/>
            </a:ln>
          </p:spPr>
          <p:txBody>
            <a:bodyPr/>
            <a:lstStyle/>
            <a:p>
              <a:endParaRPr lang="de-CH"/>
            </a:p>
          </p:txBody>
        </p:sp>
        <p:sp>
          <p:nvSpPr>
            <p:cNvPr id="285" name="Freeform 289"/>
            <p:cNvSpPr>
              <a:spLocks/>
            </p:cNvSpPr>
            <p:nvPr/>
          </p:nvSpPr>
          <p:spPr bwMode="gray">
            <a:xfrm>
              <a:off x="2284413" y="2212975"/>
              <a:ext cx="163512" cy="166688"/>
            </a:xfrm>
            <a:custGeom>
              <a:avLst/>
              <a:gdLst>
                <a:gd name="T0" fmla="*/ 0 w 89"/>
                <a:gd name="T1" fmla="*/ 2147483647 h 91"/>
                <a:gd name="T2" fmla="*/ 2147483647 w 89"/>
                <a:gd name="T3" fmla="*/ 2147483647 h 91"/>
                <a:gd name="T4" fmla="*/ 2147483647 w 89"/>
                <a:gd name="T5" fmla="*/ 2147483647 h 91"/>
                <a:gd name="T6" fmla="*/ 2147483647 w 89"/>
                <a:gd name="T7" fmla="*/ 2147483647 h 91"/>
                <a:gd name="T8" fmla="*/ 2147483647 w 89"/>
                <a:gd name="T9" fmla="*/ 2147483647 h 91"/>
                <a:gd name="T10" fmla="*/ 2147483647 w 89"/>
                <a:gd name="T11" fmla="*/ 2147483647 h 91"/>
                <a:gd name="T12" fmla="*/ 2147483647 w 89"/>
                <a:gd name="T13" fmla="*/ 2147483647 h 91"/>
                <a:gd name="T14" fmla="*/ 2147483647 w 89"/>
                <a:gd name="T15" fmla="*/ 2147483647 h 91"/>
                <a:gd name="T16" fmla="*/ 2147483647 w 89"/>
                <a:gd name="T17" fmla="*/ 2147483647 h 91"/>
                <a:gd name="T18" fmla="*/ 2147483647 w 89"/>
                <a:gd name="T19" fmla="*/ 2147483647 h 91"/>
                <a:gd name="T20" fmla="*/ 2147483647 w 89"/>
                <a:gd name="T21" fmla="*/ 2147483647 h 91"/>
                <a:gd name="T22" fmla="*/ 2147483647 w 89"/>
                <a:gd name="T23" fmla="*/ 0 h 91"/>
                <a:gd name="T24" fmla="*/ 2147483647 w 89"/>
                <a:gd name="T25" fmla="*/ 2147483647 h 91"/>
                <a:gd name="T26" fmla="*/ 2147483647 w 89"/>
                <a:gd name="T27" fmla="*/ 2147483647 h 91"/>
                <a:gd name="T28" fmla="*/ 2147483647 w 89"/>
                <a:gd name="T29" fmla="*/ 2147483647 h 91"/>
                <a:gd name="T30" fmla="*/ 0 w 89"/>
                <a:gd name="T31" fmla="*/ 214748364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91"/>
                <a:gd name="T50" fmla="*/ 89 w 89"/>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2540" cap="rnd">
              <a:solidFill>
                <a:srgbClr val="FFFFFF"/>
              </a:solidFill>
              <a:round/>
              <a:headEnd/>
              <a:tailEnd/>
            </a:ln>
          </p:spPr>
          <p:txBody>
            <a:bodyPr/>
            <a:lstStyle/>
            <a:p>
              <a:endParaRPr lang="de-CH"/>
            </a:p>
          </p:txBody>
        </p:sp>
        <p:sp>
          <p:nvSpPr>
            <p:cNvPr id="286" name="Freeform 290"/>
            <p:cNvSpPr>
              <a:spLocks/>
            </p:cNvSpPr>
            <p:nvPr/>
          </p:nvSpPr>
          <p:spPr bwMode="gray">
            <a:xfrm>
              <a:off x="381000" y="2511425"/>
              <a:ext cx="49213" cy="33338"/>
            </a:xfrm>
            <a:custGeom>
              <a:avLst/>
              <a:gdLst>
                <a:gd name="T0" fmla="*/ 0 w 26"/>
                <a:gd name="T1" fmla="*/ 2147483647 h 18"/>
                <a:gd name="T2" fmla="*/ 2147483647 w 26"/>
                <a:gd name="T3" fmla="*/ 2147483647 h 18"/>
                <a:gd name="T4" fmla="*/ 2147483647 w 26"/>
                <a:gd name="T5" fmla="*/ 2147483647 h 18"/>
                <a:gd name="T6" fmla="*/ 2147483647 w 26"/>
                <a:gd name="T7" fmla="*/ 0 h 18"/>
                <a:gd name="T8" fmla="*/ 0 w 26"/>
                <a:gd name="T9" fmla="*/ 2147483647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8"/>
                  </a:moveTo>
                  <a:lnTo>
                    <a:pt x="18" y="17"/>
                  </a:lnTo>
                  <a:lnTo>
                    <a:pt x="25" y="8"/>
                  </a:lnTo>
                  <a:lnTo>
                    <a:pt x="18" y="0"/>
                  </a:lnTo>
                  <a:lnTo>
                    <a:pt x="0" y="8"/>
                  </a:lnTo>
                </a:path>
              </a:pathLst>
            </a:custGeom>
            <a:grpFill/>
            <a:ln w="2540" cap="rnd">
              <a:solidFill>
                <a:srgbClr val="FFFFFF"/>
              </a:solidFill>
              <a:round/>
              <a:headEnd/>
              <a:tailEnd/>
            </a:ln>
          </p:spPr>
          <p:txBody>
            <a:bodyPr/>
            <a:lstStyle/>
            <a:p>
              <a:endParaRPr lang="de-CH"/>
            </a:p>
          </p:txBody>
        </p:sp>
        <p:sp>
          <p:nvSpPr>
            <p:cNvPr id="287" name="Freeform 291"/>
            <p:cNvSpPr>
              <a:spLocks/>
            </p:cNvSpPr>
            <p:nvPr/>
          </p:nvSpPr>
          <p:spPr bwMode="gray">
            <a:xfrm>
              <a:off x="381000" y="2511425"/>
              <a:ext cx="49213" cy="33338"/>
            </a:xfrm>
            <a:custGeom>
              <a:avLst/>
              <a:gdLst>
                <a:gd name="T0" fmla="*/ 0 w 26"/>
                <a:gd name="T1" fmla="*/ 2147483647 h 18"/>
                <a:gd name="T2" fmla="*/ 2147483647 w 26"/>
                <a:gd name="T3" fmla="*/ 2147483647 h 18"/>
                <a:gd name="T4" fmla="*/ 2147483647 w 26"/>
                <a:gd name="T5" fmla="*/ 2147483647 h 18"/>
                <a:gd name="T6" fmla="*/ 2147483647 w 26"/>
                <a:gd name="T7" fmla="*/ 0 h 18"/>
                <a:gd name="T8" fmla="*/ 0 w 26"/>
                <a:gd name="T9" fmla="*/ 2147483647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8"/>
                  </a:moveTo>
                  <a:lnTo>
                    <a:pt x="18" y="17"/>
                  </a:lnTo>
                  <a:lnTo>
                    <a:pt x="25" y="8"/>
                  </a:lnTo>
                  <a:lnTo>
                    <a:pt x="18"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288" name="Freeform 292"/>
            <p:cNvSpPr>
              <a:spLocks/>
            </p:cNvSpPr>
            <p:nvPr/>
          </p:nvSpPr>
          <p:spPr bwMode="gray">
            <a:xfrm>
              <a:off x="681038" y="2600325"/>
              <a:ext cx="74612" cy="77788"/>
            </a:xfrm>
            <a:custGeom>
              <a:avLst/>
              <a:gdLst>
                <a:gd name="T0" fmla="*/ 0 w 41"/>
                <a:gd name="T1" fmla="*/ 2147483647 h 43"/>
                <a:gd name="T2" fmla="*/ 2147483647 w 41"/>
                <a:gd name="T3" fmla="*/ 2147483647 h 43"/>
                <a:gd name="T4" fmla="*/ 2147483647 w 41"/>
                <a:gd name="T5" fmla="*/ 2147483647 h 43"/>
                <a:gd name="T6" fmla="*/ 2147483647 w 41"/>
                <a:gd name="T7" fmla="*/ 2147483647 h 43"/>
                <a:gd name="T8" fmla="*/ 2147483647 w 41"/>
                <a:gd name="T9" fmla="*/ 2147483647 h 43"/>
                <a:gd name="T10" fmla="*/ 2147483647 w 41"/>
                <a:gd name="T11" fmla="*/ 2147483647 h 43"/>
                <a:gd name="T12" fmla="*/ 2147483647 w 41"/>
                <a:gd name="T13" fmla="*/ 2147483647 h 43"/>
                <a:gd name="T14" fmla="*/ 2147483647 w 41"/>
                <a:gd name="T15" fmla="*/ 0 h 43"/>
                <a:gd name="T16" fmla="*/ 0 w 41"/>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2540" cap="rnd">
              <a:solidFill>
                <a:srgbClr val="FFFFFF"/>
              </a:solidFill>
              <a:round/>
              <a:headEnd/>
              <a:tailEnd/>
            </a:ln>
          </p:spPr>
          <p:txBody>
            <a:bodyPr/>
            <a:lstStyle/>
            <a:p>
              <a:endParaRPr lang="de-CH"/>
            </a:p>
          </p:txBody>
        </p:sp>
        <p:sp>
          <p:nvSpPr>
            <p:cNvPr id="289" name="Freeform 293"/>
            <p:cNvSpPr>
              <a:spLocks/>
            </p:cNvSpPr>
            <p:nvPr/>
          </p:nvSpPr>
          <p:spPr bwMode="gray">
            <a:xfrm>
              <a:off x="681038" y="2600325"/>
              <a:ext cx="74612" cy="77788"/>
            </a:xfrm>
            <a:custGeom>
              <a:avLst/>
              <a:gdLst>
                <a:gd name="T0" fmla="*/ 0 w 41"/>
                <a:gd name="T1" fmla="*/ 2147483647 h 43"/>
                <a:gd name="T2" fmla="*/ 2147483647 w 41"/>
                <a:gd name="T3" fmla="*/ 2147483647 h 43"/>
                <a:gd name="T4" fmla="*/ 2147483647 w 41"/>
                <a:gd name="T5" fmla="*/ 2147483647 h 43"/>
                <a:gd name="T6" fmla="*/ 2147483647 w 41"/>
                <a:gd name="T7" fmla="*/ 2147483647 h 43"/>
                <a:gd name="T8" fmla="*/ 2147483647 w 41"/>
                <a:gd name="T9" fmla="*/ 2147483647 h 43"/>
                <a:gd name="T10" fmla="*/ 2147483647 w 41"/>
                <a:gd name="T11" fmla="*/ 2147483647 h 43"/>
                <a:gd name="T12" fmla="*/ 2147483647 w 41"/>
                <a:gd name="T13" fmla="*/ 2147483647 h 43"/>
                <a:gd name="T14" fmla="*/ 2147483647 w 41"/>
                <a:gd name="T15" fmla="*/ 0 h 43"/>
                <a:gd name="T16" fmla="*/ 0 w 41"/>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2540" cap="rnd">
              <a:solidFill>
                <a:srgbClr val="FFFFFF"/>
              </a:solidFill>
              <a:round/>
              <a:headEnd type="none" w="sm" len="sm"/>
              <a:tailEnd type="none" w="sm" len="sm"/>
            </a:ln>
          </p:spPr>
          <p:txBody>
            <a:bodyPr/>
            <a:lstStyle/>
            <a:p>
              <a:endParaRPr lang="de-CH"/>
            </a:p>
          </p:txBody>
        </p:sp>
        <p:sp>
          <p:nvSpPr>
            <p:cNvPr id="290" name="Freeform 294"/>
            <p:cNvSpPr>
              <a:spLocks/>
            </p:cNvSpPr>
            <p:nvPr/>
          </p:nvSpPr>
          <p:spPr bwMode="gray">
            <a:xfrm>
              <a:off x="1204913" y="2779713"/>
              <a:ext cx="47625" cy="92075"/>
            </a:xfrm>
            <a:custGeom>
              <a:avLst/>
              <a:gdLst>
                <a:gd name="T0" fmla="*/ 0 w 26"/>
                <a:gd name="T1" fmla="*/ 0 h 51"/>
                <a:gd name="T2" fmla="*/ 0 w 26"/>
                <a:gd name="T3" fmla="*/ 2147483647 h 51"/>
                <a:gd name="T4" fmla="*/ 2147483647 w 26"/>
                <a:gd name="T5" fmla="*/ 2147483647 h 51"/>
                <a:gd name="T6" fmla="*/ 2147483647 w 26"/>
                <a:gd name="T7" fmla="*/ 2147483647 h 51"/>
                <a:gd name="T8" fmla="*/ 2147483647 w 26"/>
                <a:gd name="T9" fmla="*/ 2147483647 h 51"/>
                <a:gd name="T10" fmla="*/ 2147483647 w 26"/>
                <a:gd name="T11" fmla="*/ 2147483647 h 51"/>
                <a:gd name="T12" fmla="*/ 2147483647 w 26"/>
                <a:gd name="T13" fmla="*/ 2147483647 h 51"/>
                <a:gd name="T14" fmla="*/ 214748364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2540" cap="rnd">
              <a:solidFill>
                <a:srgbClr val="FFFFFF"/>
              </a:solidFill>
              <a:round/>
              <a:headEnd/>
              <a:tailEnd/>
            </a:ln>
          </p:spPr>
          <p:txBody>
            <a:bodyPr/>
            <a:lstStyle/>
            <a:p>
              <a:endParaRPr lang="de-CH"/>
            </a:p>
          </p:txBody>
        </p:sp>
        <p:sp>
          <p:nvSpPr>
            <p:cNvPr id="291" name="Freeform 295"/>
            <p:cNvSpPr>
              <a:spLocks/>
            </p:cNvSpPr>
            <p:nvPr/>
          </p:nvSpPr>
          <p:spPr bwMode="gray">
            <a:xfrm>
              <a:off x="1204913" y="2779713"/>
              <a:ext cx="47625" cy="92075"/>
            </a:xfrm>
            <a:custGeom>
              <a:avLst/>
              <a:gdLst>
                <a:gd name="T0" fmla="*/ 0 w 26"/>
                <a:gd name="T1" fmla="*/ 0 h 51"/>
                <a:gd name="T2" fmla="*/ 0 w 26"/>
                <a:gd name="T3" fmla="*/ 2147483647 h 51"/>
                <a:gd name="T4" fmla="*/ 2147483647 w 26"/>
                <a:gd name="T5" fmla="*/ 2147483647 h 51"/>
                <a:gd name="T6" fmla="*/ 2147483647 w 26"/>
                <a:gd name="T7" fmla="*/ 2147483647 h 51"/>
                <a:gd name="T8" fmla="*/ 2147483647 w 26"/>
                <a:gd name="T9" fmla="*/ 2147483647 h 51"/>
                <a:gd name="T10" fmla="*/ 2147483647 w 26"/>
                <a:gd name="T11" fmla="*/ 2147483647 h 51"/>
                <a:gd name="T12" fmla="*/ 2147483647 w 26"/>
                <a:gd name="T13" fmla="*/ 2147483647 h 51"/>
                <a:gd name="T14" fmla="*/ 214748364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92" name="Freeform 296"/>
            <p:cNvSpPr>
              <a:spLocks/>
            </p:cNvSpPr>
            <p:nvPr/>
          </p:nvSpPr>
          <p:spPr bwMode="gray">
            <a:xfrm>
              <a:off x="1308100" y="2914650"/>
              <a:ext cx="123825" cy="92075"/>
            </a:xfrm>
            <a:custGeom>
              <a:avLst/>
              <a:gdLst>
                <a:gd name="T0" fmla="*/ 0 w 67"/>
                <a:gd name="T1" fmla="*/ 0 h 49"/>
                <a:gd name="T2" fmla="*/ 2147483647 w 67"/>
                <a:gd name="T3" fmla="*/ 2147483647 h 49"/>
                <a:gd name="T4" fmla="*/ 2147483647 w 67"/>
                <a:gd name="T5" fmla="*/ 2147483647 h 49"/>
                <a:gd name="T6" fmla="*/ 2147483647 w 67"/>
                <a:gd name="T7" fmla="*/ 2147483647 h 49"/>
                <a:gd name="T8" fmla="*/ 2147483647 w 67"/>
                <a:gd name="T9" fmla="*/ 2147483647 h 49"/>
                <a:gd name="T10" fmla="*/ 2147483647 w 67"/>
                <a:gd name="T11" fmla="*/ 2147483647 h 49"/>
                <a:gd name="T12" fmla="*/ 2147483647 w 67"/>
                <a:gd name="T13" fmla="*/ 2147483647 h 49"/>
                <a:gd name="T14" fmla="*/ 2147483647 w 67"/>
                <a:gd name="T15" fmla="*/ 2147483647 h 49"/>
                <a:gd name="T16" fmla="*/ 214748364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2540" cap="rnd">
              <a:solidFill>
                <a:srgbClr val="FFFFFF"/>
              </a:solidFill>
              <a:round/>
              <a:headEnd/>
              <a:tailEnd/>
            </a:ln>
          </p:spPr>
          <p:txBody>
            <a:bodyPr/>
            <a:lstStyle/>
            <a:p>
              <a:endParaRPr lang="de-CH"/>
            </a:p>
          </p:txBody>
        </p:sp>
        <p:sp>
          <p:nvSpPr>
            <p:cNvPr id="293" name="Freeform 297"/>
            <p:cNvSpPr>
              <a:spLocks/>
            </p:cNvSpPr>
            <p:nvPr/>
          </p:nvSpPr>
          <p:spPr bwMode="gray">
            <a:xfrm>
              <a:off x="1308100" y="2914650"/>
              <a:ext cx="123825" cy="92075"/>
            </a:xfrm>
            <a:custGeom>
              <a:avLst/>
              <a:gdLst>
                <a:gd name="T0" fmla="*/ 0 w 67"/>
                <a:gd name="T1" fmla="*/ 0 h 49"/>
                <a:gd name="T2" fmla="*/ 2147483647 w 67"/>
                <a:gd name="T3" fmla="*/ 2147483647 h 49"/>
                <a:gd name="T4" fmla="*/ 2147483647 w 67"/>
                <a:gd name="T5" fmla="*/ 2147483647 h 49"/>
                <a:gd name="T6" fmla="*/ 2147483647 w 67"/>
                <a:gd name="T7" fmla="*/ 2147483647 h 49"/>
                <a:gd name="T8" fmla="*/ 2147483647 w 67"/>
                <a:gd name="T9" fmla="*/ 2147483647 h 49"/>
                <a:gd name="T10" fmla="*/ 2147483647 w 67"/>
                <a:gd name="T11" fmla="*/ 2147483647 h 49"/>
                <a:gd name="T12" fmla="*/ 2147483647 w 67"/>
                <a:gd name="T13" fmla="*/ 2147483647 h 49"/>
                <a:gd name="T14" fmla="*/ 2147483647 w 67"/>
                <a:gd name="T15" fmla="*/ 2147483647 h 49"/>
                <a:gd name="T16" fmla="*/ 214748364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94" name="Freihandform 293"/>
            <p:cNvSpPr>
              <a:spLocks noChangeAspect="1"/>
            </p:cNvSpPr>
            <p:nvPr/>
          </p:nvSpPr>
          <p:spPr>
            <a:xfrm>
              <a:off x="3775075" y="2206625"/>
              <a:ext cx="244475" cy="152400"/>
            </a:xfrm>
            <a:custGeom>
              <a:avLst/>
              <a:gdLst>
                <a:gd name="connsiteX0" fmla="*/ 3611033 w 6362700"/>
                <a:gd name="connsiteY0" fmla="*/ 478367 h 3975100"/>
                <a:gd name="connsiteX1" fmla="*/ 3771900 w 6362700"/>
                <a:gd name="connsiteY1" fmla="*/ 512234 h 3975100"/>
                <a:gd name="connsiteX2" fmla="*/ 3869266 w 6362700"/>
                <a:gd name="connsiteY2" fmla="*/ 563034 h 3975100"/>
                <a:gd name="connsiteX3" fmla="*/ 3941233 w 6362700"/>
                <a:gd name="connsiteY3" fmla="*/ 660400 h 3975100"/>
                <a:gd name="connsiteX4" fmla="*/ 3945466 w 6362700"/>
                <a:gd name="connsiteY4" fmla="*/ 702734 h 3975100"/>
                <a:gd name="connsiteX5" fmla="*/ 3996266 w 6362700"/>
                <a:gd name="connsiteY5" fmla="*/ 753534 h 3975100"/>
                <a:gd name="connsiteX6" fmla="*/ 4034366 w 6362700"/>
                <a:gd name="connsiteY6" fmla="*/ 821267 h 3975100"/>
                <a:gd name="connsiteX7" fmla="*/ 4034366 w 6362700"/>
                <a:gd name="connsiteY7" fmla="*/ 749300 h 3975100"/>
                <a:gd name="connsiteX8" fmla="*/ 4076700 w 6362700"/>
                <a:gd name="connsiteY8" fmla="*/ 711200 h 3975100"/>
                <a:gd name="connsiteX9" fmla="*/ 4097866 w 6362700"/>
                <a:gd name="connsiteY9" fmla="*/ 757767 h 3975100"/>
                <a:gd name="connsiteX10" fmla="*/ 4148666 w 6362700"/>
                <a:gd name="connsiteY10" fmla="*/ 584200 h 3975100"/>
                <a:gd name="connsiteX11" fmla="*/ 4212166 w 6362700"/>
                <a:gd name="connsiteY11" fmla="*/ 520700 h 3975100"/>
                <a:gd name="connsiteX12" fmla="*/ 4195233 w 6362700"/>
                <a:gd name="connsiteY12" fmla="*/ 482600 h 3975100"/>
                <a:gd name="connsiteX13" fmla="*/ 4267200 w 6362700"/>
                <a:gd name="connsiteY13" fmla="*/ 431800 h 3975100"/>
                <a:gd name="connsiteX14" fmla="*/ 4339166 w 6362700"/>
                <a:gd name="connsiteY14" fmla="*/ 452967 h 3975100"/>
                <a:gd name="connsiteX15" fmla="*/ 4364566 w 6362700"/>
                <a:gd name="connsiteY15" fmla="*/ 486834 h 3975100"/>
                <a:gd name="connsiteX16" fmla="*/ 4394200 w 6362700"/>
                <a:gd name="connsiteY16" fmla="*/ 558800 h 3975100"/>
                <a:gd name="connsiteX17" fmla="*/ 4461933 w 6362700"/>
                <a:gd name="connsiteY17" fmla="*/ 546100 h 3975100"/>
                <a:gd name="connsiteX18" fmla="*/ 4508500 w 6362700"/>
                <a:gd name="connsiteY18" fmla="*/ 537634 h 3975100"/>
                <a:gd name="connsiteX19" fmla="*/ 4584700 w 6362700"/>
                <a:gd name="connsiteY19" fmla="*/ 584200 h 3975100"/>
                <a:gd name="connsiteX20" fmla="*/ 4533900 w 6362700"/>
                <a:gd name="connsiteY20" fmla="*/ 495300 h 3975100"/>
                <a:gd name="connsiteX21" fmla="*/ 4605866 w 6362700"/>
                <a:gd name="connsiteY21" fmla="*/ 486834 h 3975100"/>
                <a:gd name="connsiteX22" fmla="*/ 4669366 w 6362700"/>
                <a:gd name="connsiteY22" fmla="*/ 524934 h 3975100"/>
                <a:gd name="connsiteX23" fmla="*/ 4652433 w 6362700"/>
                <a:gd name="connsiteY23" fmla="*/ 461434 h 3975100"/>
                <a:gd name="connsiteX24" fmla="*/ 4652433 w 6362700"/>
                <a:gd name="connsiteY24" fmla="*/ 423334 h 3975100"/>
                <a:gd name="connsiteX25" fmla="*/ 4690533 w 6362700"/>
                <a:gd name="connsiteY25" fmla="*/ 338667 h 3975100"/>
                <a:gd name="connsiteX26" fmla="*/ 4631266 w 6362700"/>
                <a:gd name="connsiteY26" fmla="*/ 215900 h 3975100"/>
                <a:gd name="connsiteX27" fmla="*/ 4627033 w 6362700"/>
                <a:gd name="connsiteY27" fmla="*/ 114300 h 3975100"/>
                <a:gd name="connsiteX28" fmla="*/ 4601633 w 6362700"/>
                <a:gd name="connsiteY28" fmla="*/ 59267 h 3975100"/>
                <a:gd name="connsiteX29" fmla="*/ 4660900 w 6362700"/>
                <a:gd name="connsiteY29" fmla="*/ 33867 h 3975100"/>
                <a:gd name="connsiteX30" fmla="*/ 4741333 w 6362700"/>
                <a:gd name="connsiteY30" fmla="*/ 63500 h 3975100"/>
                <a:gd name="connsiteX31" fmla="*/ 4787900 w 6362700"/>
                <a:gd name="connsiteY31" fmla="*/ 42334 h 3975100"/>
                <a:gd name="connsiteX32" fmla="*/ 4826000 w 6362700"/>
                <a:gd name="connsiteY32" fmla="*/ 0 h 3975100"/>
                <a:gd name="connsiteX33" fmla="*/ 4902200 w 6362700"/>
                <a:gd name="connsiteY33" fmla="*/ 12700 h 3975100"/>
                <a:gd name="connsiteX34" fmla="*/ 4965700 w 6362700"/>
                <a:gd name="connsiteY34" fmla="*/ 59267 h 3975100"/>
                <a:gd name="connsiteX35" fmla="*/ 4961466 w 6362700"/>
                <a:gd name="connsiteY35" fmla="*/ 165100 h 3975100"/>
                <a:gd name="connsiteX36" fmla="*/ 5058833 w 6362700"/>
                <a:gd name="connsiteY36" fmla="*/ 182034 h 3975100"/>
                <a:gd name="connsiteX37" fmla="*/ 5101166 w 6362700"/>
                <a:gd name="connsiteY37" fmla="*/ 203200 h 3975100"/>
                <a:gd name="connsiteX38" fmla="*/ 5101166 w 6362700"/>
                <a:gd name="connsiteY38" fmla="*/ 262467 h 3975100"/>
                <a:gd name="connsiteX39" fmla="*/ 5058833 w 6362700"/>
                <a:gd name="connsiteY39" fmla="*/ 338667 h 3975100"/>
                <a:gd name="connsiteX40" fmla="*/ 5092700 w 6362700"/>
                <a:gd name="connsiteY40" fmla="*/ 372534 h 3975100"/>
                <a:gd name="connsiteX41" fmla="*/ 5101166 w 6362700"/>
                <a:gd name="connsiteY41" fmla="*/ 410634 h 3975100"/>
                <a:gd name="connsiteX42" fmla="*/ 5173133 w 6362700"/>
                <a:gd name="connsiteY42" fmla="*/ 406400 h 3975100"/>
                <a:gd name="connsiteX43" fmla="*/ 5278966 w 6362700"/>
                <a:gd name="connsiteY43" fmla="*/ 520700 h 3975100"/>
                <a:gd name="connsiteX44" fmla="*/ 5321300 w 6362700"/>
                <a:gd name="connsiteY44" fmla="*/ 431800 h 3975100"/>
                <a:gd name="connsiteX45" fmla="*/ 5291666 w 6362700"/>
                <a:gd name="connsiteY45" fmla="*/ 376767 h 3975100"/>
                <a:gd name="connsiteX46" fmla="*/ 5291666 w 6362700"/>
                <a:gd name="connsiteY46" fmla="*/ 376767 h 3975100"/>
                <a:gd name="connsiteX47" fmla="*/ 5452533 w 6362700"/>
                <a:gd name="connsiteY47" fmla="*/ 334434 h 3975100"/>
                <a:gd name="connsiteX48" fmla="*/ 5511800 w 6362700"/>
                <a:gd name="connsiteY48" fmla="*/ 245534 h 3975100"/>
                <a:gd name="connsiteX49" fmla="*/ 5575300 w 6362700"/>
                <a:gd name="connsiteY49" fmla="*/ 186267 h 3975100"/>
                <a:gd name="connsiteX50" fmla="*/ 5626100 w 6362700"/>
                <a:gd name="connsiteY50" fmla="*/ 220134 h 3975100"/>
                <a:gd name="connsiteX51" fmla="*/ 5693833 w 6362700"/>
                <a:gd name="connsiteY51" fmla="*/ 215900 h 3975100"/>
                <a:gd name="connsiteX52" fmla="*/ 5748866 w 6362700"/>
                <a:gd name="connsiteY52" fmla="*/ 203200 h 3975100"/>
                <a:gd name="connsiteX53" fmla="*/ 5748866 w 6362700"/>
                <a:gd name="connsiteY53" fmla="*/ 203200 h 3975100"/>
                <a:gd name="connsiteX54" fmla="*/ 5621866 w 6362700"/>
                <a:gd name="connsiteY54" fmla="*/ 270934 h 3975100"/>
                <a:gd name="connsiteX55" fmla="*/ 5571066 w 6362700"/>
                <a:gd name="connsiteY55" fmla="*/ 313267 h 3975100"/>
                <a:gd name="connsiteX56" fmla="*/ 5494866 w 6362700"/>
                <a:gd name="connsiteY56" fmla="*/ 355600 h 3975100"/>
                <a:gd name="connsiteX57" fmla="*/ 5537200 w 6362700"/>
                <a:gd name="connsiteY57" fmla="*/ 431800 h 3975100"/>
                <a:gd name="connsiteX58" fmla="*/ 5524500 w 6362700"/>
                <a:gd name="connsiteY58" fmla="*/ 482600 h 3975100"/>
                <a:gd name="connsiteX59" fmla="*/ 5465233 w 6362700"/>
                <a:gd name="connsiteY59" fmla="*/ 516467 h 3975100"/>
                <a:gd name="connsiteX60" fmla="*/ 5418666 w 6362700"/>
                <a:gd name="connsiteY60" fmla="*/ 516467 h 3975100"/>
                <a:gd name="connsiteX61" fmla="*/ 5389033 w 6362700"/>
                <a:gd name="connsiteY61" fmla="*/ 567267 h 3975100"/>
                <a:gd name="connsiteX62" fmla="*/ 5461000 w 6362700"/>
                <a:gd name="connsiteY62" fmla="*/ 588434 h 3975100"/>
                <a:gd name="connsiteX63" fmla="*/ 5461000 w 6362700"/>
                <a:gd name="connsiteY63" fmla="*/ 588434 h 3975100"/>
                <a:gd name="connsiteX64" fmla="*/ 5444066 w 6362700"/>
                <a:gd name="connsiteY64" fmla="*/ 643467 h 3975100"/>
                <a:gd name="connsiteX65" fmla="*/ 5490633 w 6362700"/>
                <a:gd name="connsiteY65" fmla="*/ 643467 h 3975100"/>
                <a:gd name="connsiteX66" fmla="*/ 5549900 w 6362700"/>
                <a:gd name="connsiteY66" fmla="*/ 673100 h 3975100"/>
                <a:gd name="connsiteX67" fmla="*/ 5588000 w 6362700"/>
                <a:gd name="connsiteY67" fmla="*/ 668867 h 3975100"/>
                <a:gd name="connsiteX68" fmla="*/ 5588000 w 6362700"/>
                <a:gd name="connsiteY68" fmla="*/ 668867 h 3975100"/>
                <a:gd name="connsiteX69" fmla="*/ 5659966 w 6362700"/>
                <a:gd name="connsiteY69" fmla="*/ 630767 h 3975100"/>
                <a:gd name="connsiteX70" fmla="*/ 5693833 w 6362700"/>
                <a:gd name="connsiteY70" fmla="*/ 668867 h 3975100"/>
                <a:gd name="connsiteX71" fmla="*/ 5710766 w 6362700"/>
                <a:gd name="connsiteY71" fmla="*/ 711200 h 3975100"/>
                <a:gd name="connsiteX72" fmla="*/ 5710766 w 6362700"/>
                <a:gd name="connsiteY72" fmla="*/ 787400 h 3975100"/>
                <a:gd name="connsiteX73" fmla="*/ 5710766 w 6362700"/>
                <a:gd name="connsiteY73" fmla="*/ 825500 h 3975100"/>
                <a:gd name="connsiteX74" fmla="*/ 5689600 w 6362700"/>
                <a:gd name="connsiteY74" fmla="*/ 889000 h 3975100"/>
                <a:gd name="connsiteX75" fmla="*/ 5604933 w 6362700"/>
                <a:gd name="connsiteY75" fmla="*/ 944034 h 3975100"/>
                <a:gd name="connsiteX76" fmla="*/ 5575300 w 6362700"/>
                <a:gd name="connsiteY76" fmla="*/ 1032934 h 3975100"/>
                <a:gd name="connsiteX77" fmla="*/ 5609166 w 6362700"/>
                <a:gd name="connsiteY77" fmla="*/ 1058334 h 3975100"/>
                <a:gd name="connsiteX78" fmla="*/ 5803900 w 6362700"/>
                <a:gd name="connsiteY78" fmla="*/ 994834 h 3975100"/>
                <a:gd name="connsiteX79" fmla="*/ 5884333 w 6362700"/>
                <a:gd name="connsiteY79" fmla="*/ 994834 h 3975100"/>
                <a:gd name="connsiteX80" fmla="*/ 5850466 w 6362700"/>
                <a:gd name="connsiteY80" fmla="*/ 1087967 h 3975100"/>
                <a:gd name="connsiteX81" fmla="*/ 5922433 w 6362700"/>
                <a:gd name="connsiteY81" fmla="*/ 1159934 h 3975100"/>
                <a:gd name="connsiteX82" fmla="*/ 6079066 w 6362700"/>
                <a:gd name="connsiteY82" fmla="*/ 1227667 h 3975100"/>
                <a:gd name="connsiteX83" fmla="*/ 6167966 w 6362700"/>
                <a:gd name="connsiteY83" fmla="*/ 1257300 h 3975100"/>
                <a:gd name="connsiteX84" fmla="*/ 6206066 w 6362700"/>
                <a:gd name="connsiteY84" fmla="*/ 1320800 h 3975100"/>
                <a:gd name="connsiteX85" fmla="*/ 6252633 w 6362700"/>
                <a:gd name="connsiteY85" fmla="*/ 1320800 h 3975100"/>
                <a:gd name="connsiteX86" fmla="*/ 6307666 w 6362700"/>
                <a:gd name="connsiteY86" fmla="*/ 1384300 h 3975100"/>
                <a:gd name="connsiteX87" fmla="*/ 6278033 w 6362700"/>
                <a:gd name="connsiteY87" fmla="*/ 1481667 h 3975100"/>
                <a:gd name="connsiteX88" fmla="*/ 6278033 w 6362700"/>
                <a:gd name="connsiteY88" fmla="*/ 1481667 h 3975100"/>
                <a:gd name="connsiteX89" fmla="*/ 6269566 w 6362700"/>
                <a:gd name="connsiteY89" fmla="*/ 1524000 h 3975100"/>
                <a:gd name="connsiteX90" fmla="*/ 6159500 w 6362700"/>
                <a:gd name="connsiteY90" fmla="*/ 1540934 h 3975100"/>
                <a:gd name="connsiteX91" fmla="*/ 6231466 w 6362700"/>
                <a:gd name="connsiteY91" fmla="*/ 1574800 h 3975100"/>
                <a:gd name="connsiteX92" fmla="*/ 6231466 w 6362700"/>
                <a:gd name="connsiteY92" fmla="*/ 1574800 h 3975100"/>
                <a:gd name="connsiteX93" fmla="*/ 6155266 w 6362700"/>
                <a:gd name="connsiteY93" fmla="*/ 1608667 h 3975100"/>
                <a:gd name="connsiteX94" fmla="*/ 6083300 w 6362700"/>
                <a:gd name="connsiteY94" fmla="*/ 1646767 h 3975100"/>
                <a:gd name="connsiteX95" fmla="*/ 6273800 w 6362700"/>
                <a:gd name="connsiteY95" fmla="*/ 1621367 h 3975100"/>
                <a:gd name="connsiteX96" fmla="*/ 6324600 w 6362700"/>
                <a:gd name="connsiteY96" fmla="*/ 1676400 h 3975100"/>
                <a:gd name="connsiteX97" fmla="*/ 6269566 w 6362700"/>
                <a:gd name="connsiteY97" fmla="*/ 1714500 h 3975100"/>
                <a:gd name="connsiteX98" fmla="*/ 6062133 w 6362700"/>
                <a:gd name="connsiteY98" fmla="*/ 1752600 h 3975100"/>
                <a:gd name="connsiteX99" fmla="*/ 6290733 w 6362700"/>
                <a:gd name="connsiteY99" fmla="*/ 1773767 h 3975100"/>
                <a:gd name="connsiteX100" fmla="*/ 6261100 w 6362700"/>
                <a:gd name="connsiteY100" fmla="*/ 1820334 h 3975100"/>
                <a:gd name="connsiteX101" fmla="*/ 6299200 w 6362700"/>
                <a:gd name="connsiteY101" fmla="*/ 1862667 h 3975100"/>
                <a:gd name="connsiteX102" fmla="*/ 6350000 w 6362700"/>
                <a:gd name="connsiteY102" fmla="*/ 1824567 h 3975100"/>
                <a:gd name="connsiteX103" fmla="*/ 6362700 w 6362700"/>
                <a:gd name="connsiteY103" fmla="*/ 1896534 h 3975100"/>
                <a:gd name="connsiteX104" fmla="*/ 6307666 w 6362700"/>
                <a:gd name="connsiteY104" fmla="*/ 1960034 h 3975100"/>
                <a:gd name="connsiteX105" fmla="*/ 6294966 w 6362700"/>
                <a:gd name="connsiteY105" fmla="*/ 2006600 h 3975100"/>
                <a:gd name="connsiteX106" fmla="*/ 6227233 w 6362700"/>
                <a:gd name="connsiteY106" fmla="*/ 2015067 h 3975100"/>
                <a:gd name="connsiteX107" fmla="*/ 6176433 w 6362700"/>
                <a:gd name="connsiteY107" fmla="*/ 1989667 h 3975100"/>
                <a:gd name="connsiteX108" fmla="*/ 6112933 w 6362700"/>
                <a:gd name="connsiteY108" fmla="*/ 1934634 h 3975100"/>
                <a:gd name="connsiteX109" fmla="*/ 6074833 w 6362700"/>
                <a:gd name="connsiteY109" fmla="*/ 1926167 h 3975100"/>
                <a:gd name="connsiteX110" fmla="*/ 5952066 w 6362700"/>
                <a:gd name="connsiteY110" fmla="*/ 1972734 h 3975100"/>
                <a:gd name="connsiteX111" fmla="*/ 6134100 w 6362700"/>
                <a:gd name="connsiteY111" fmla="*/ 2006600 h 3975100"/>
                <a:gd name="connsiteX112" fmla="*/ 6189133 w 6362700"/>
                <a:gd name="connsiteY112" fmla="*/ 2074334 h 3975100"/>
                <a:gd name="connsiteX113" fmla="*/ 6252633 w 6362700"/>
                <a:gd name="connsiteY113" fmla="*/ 2103967 h 3975100"/>
                <a:gd name="connsiteX114" fmla="*/ 6197600 w 6362700"/>
                <a:gd name="connsiteY114" fmla="*/ 2112434 h 3975100"/>
                <a:gd name="connsiteX115" fmla="*/ 6053666 w 6362700"/>
                <a:gd name="connsiteY115" fmla="*/ 2087034 h 3975100"/>
                <a:gd name="connsiteX116" fmla="*/ 6083300 w 6362700"/>
                <a:gd name="connsiteY116" fmla="*/ 2120900 h 3975100"/>
                <a:gd name="connsiteX117" fmla="*/ 6163733 w 6362700"/>
                <a:gd name="connsiteY117" fmla="*/ 2142067 h 3975100"/>
                <a:gd name="connsiteX118" fmla="*/ 6214533 w 6362700"/>
                <a:gd name="connsiteY118" fmla="*/ 2175934 h 3975100"/>
                <a:gd name="connsiteX119" fmla="*/ 6189133 w 6362700"/>
                <a:gd name="connsiteY119" fmla="*/ 2201334 h 3975100"/>
                <a:gd name="connsiteX120" fmla="*/ 6087533 w 6362700"/>
                <a:gd name="connsiteY120" fmla="*/ 2209800 h 3975100"/>
                <a:gd name="connsiteX121" fmla="*/ 6167966 w 6362700"/>
                <a:gd name="connsiteY121" fmla="*/ 2252134 h 3975100"/>
                <a:gd name="connsiteX122" fmla="*/ 6049433 w 6362700"/>
                <a:gd name="connsiteY122" fmla="*/ 2269067 h 3975100"/>
                <a:gd name="connsiteX123" fmla="*/ 6079066 w 6362700"/>
                <a:gd name="connsiteY123" fmla="*/ 2328334 h 3975100"/>
                <a:gd name="connsiteX124" fmla="*/ 5969000 w 6362700"/>
                <a:gd name="connsiteY124" fmla="*/ 2374900 h 3975100"/>
                <a:gd name="connsiteX125" fmla="*/ 5892800 w 6362700"/>
                <a:gd name="connsiteY125" fmla="*/ 2353734 h 3975100"/>
                <a:gd name="connsiteX126" fmla="*/ 5833533 w 6362700"/>
                <a:gd name="connsiteY126" fmla="*/ 2264834 h 3975100"/>
                <a:gd name="connsiteX127" fmla="*/ 5799666 w 6362700"/>
                <a:gd name="connsiteY127" fmla="*/ 2256367 h 3975100"/>
                <a:gd name="connsiteX128" fmla="*/ 5799666 w 6362700"/>
                <a:gd name="connsiteY128" fmla="*/ 2311400 h 3975100"/>
                <a:gd name="connsiteX129" fmla="*/ 5854700 w 6362700"/>
                <a:gd name="connsiteY129" fmla="*/ 2353734 h 3975100"/>
                <a:gd name="connsiteX130" fmla="*/ 5871633 w 6362700"/>
                <a:gd name="connsiteY130" fmla="*/ 2396067 h 3975100"/>
                <a:gd name="connsiteX131" fmla="*/ 5918200 w 6362700"/>
                <a:gd name="connsiteY131" fmla="*/ 2421467 h 3975100"/>
                <a:gd name="connsiteX132" fmla="*/ 5918200 w 6362700"/>
                <a:gd name="connsiteY132" fmla="*/ 2421467 h 3975100"/>
                <a:gd name="connsiteX133" fmla="*/ 5918200 w 6362700"/>
                <a:gd name="connsiteY133" fmla="*/ 2421467 h 3975100"/>
                <a:gd name="connsiteX134" fmla="*/ 5825066 w 6362700"/>
                <a:gd name="connsiteY134" fmla="*/ 2408767 h 3975100"/>
                <a:gd name="connsiteX135" fmla="*/ 5799666 w 6362700"/>
                <a:gd name="connsiteY135" fmla="*/ 2446867 h 3975100"/>
                <a:gd name="connsiteX136" fmla="*/ 5837766 w 6362700"/>
                <a:gd name="connsiteY136" fmla="*/ 2484967 h 3975100"/>
                <a:gd name="connsiteX137" fmla="*/ 5808133 w 6362700"/>
                <a:gd name="connsiteY137" fmla="*/ 2514600 h 3975100"/>
                <a:gd name="connsiteX138" fmla="*/ 5744633 w 6362700"/>
                <a:gd name="connsiteY138" fmla="*/ 2523067 h 3975100"/>
                <a:gd name="connsiteX139" fmla="*/ 5744633 w 6362700"/>
                <a:gd name="connsiteY139" fmla="*/ 2523067 h 3975100"/>
                <a:gd name="connsiteX140" fmla="*/ 5774266 w 6362700"/>
                <a:gd name="connsiteY140" fmla="*/ 2561167 h 3975100"/>
                <a:gd name="connsiteX141" fmla="*/ 5808133 w 6362700"/>
                <a:gd name="connsiteY141" fmla="*/ 2548467 h 3975100"/>
                <a:gd name="connsiteX142" fmla="*/ 5871633 w 6362700"/>
                <a:gd name="connsiteY142" fmla="*/ 2497667 h 3975100"/>
                <a:gd name="connsiteX143" fmla="*/ 5808133 w 6362700"/>
                <a:gd name="connsiteY143" fmla="*/ 2590800 h 3975100"/>
                <a:gd name="connsiteX144" fmla="*/ 5791200 w 6362700"/>
                <a:gd name="connsiteY144" fmla="*/ 2645834 h 3975100"/>
                <a:gd name="connsiteX145" fmla="*/ 5748866 w 6362700"/>
                <a:gd name="connsiteY145" fmla="*/ 2738967 h 3975100"/>
                <a:gd name="connsiteX146" fmla="*/ 5668433 w 6362700"/>
                <a:gd name="connsiteY146" fmla="*/ 2722034 h 3975100"/>
                <a:gd name="connsiteX147" fmla="*/ 5655733 w 6362700"/>
                <a:gd name="connsiteY147" fmla="*/ 2760134 h 3975100"/>
                <a:gd name="connsiteX148" fmla="*/ 5609166 w 6362700"/>
                <a:gd name="connsiteY148" fmla="*/ 2789767 h 3975100"/>
                <a:gd name="connsiteX149" fmla="*/ 5541433 w 6362700"/>
                <a:gd name="connsiteY149" fmla="*/ 2827867 h 3975100"/>
                <a:gd name="connsiteX150" fmla="*/ 5524500 w 6362700"/>
                <a:gd name="connsiteY150" fmla="*/ 2874434 h 3975100"/>
                <a:gd name="connsiteX151" fmla="*/ 5566833 w 6362700"/>
                <a:gd name="connsiteY151" fmla="*/ 2891367 h 3975100"/>
                <a:gd name="connsiteX152" fmla="*/ 5532966 w 6362700"/>
                <a:gd name="connsiteY152" fmla="*/ 2925234 h 3975100"/>
                <a:gd name="connsiteX153" fmla="*/ 5486400 w 6362700"/>
                <a:gd name="connsiteY153" fmla="*/ 2921000 h 3975100"/>
                <a:gd name="connsiteX154" fmla="*/ 5439833 w 6362700"/>
                <a:gd name="connsiteY154" fmla="*/ 2874434 h 3975100"/>
                <a:gd name="connsiteX155" fmla="*/ 5401733 w 6362700"/>
                <a:gd name="connsiteY155" fmla="*/ 2908300 h 3975100"/>
                <a:gd name="connsiteX156" fmla="*/ 5401733 w 6362700"/>
                <a:gd name="connsiteY156" fmla="*/ 2908300 h 3975100"/>
                <a:gd name="connsiteX157" fmla="*/ 5346700 w 6362700"/>
                <a:gd name="connsiteY157" fmla="*/ 2849034 h 3975100"/>
                <a:gd name="connsiteX158" fmla="*/ 5346700 w 6362700"/>
                <a:gd name="connsiteY158" fmla="*/ 2849034 h 3975100"/>
                <a:gd name="connsiteX159" fmla="*/ 5291666 w 6362700"/>
                <a:gd name="connsiteY159" fmla="*/ 2794000 h 3975100"/>
                <a:gd name="connsiteX160" fmla="*/ 5215466 w 6362700"/>
                <a:gd name="connsiteY160" fmla="*/ 2755900 h 3975100"/>
                <a:gd name="connsiteX161" fmla="*/ 5295900 w 6362700"/>
                <a:gd name="connsiteY161" fmla="*/ 2878667 h 3975100"/>
                <a:gd name="connsiteX162" fmla="*/ 5266266 w 6362700"/>
                <a:gd name="connsiteY162" fmla="*/ 2921000 h 3975100"/>
                <a:gd name="connsiteX163" fmla="*/ 5122333 w 6362700"/>
                <a:gd name="connsiteY163" fmla="*/ 2967567 h 3975100"/>
                <a:gd name="connsiteX164" fmla="*/ 5067300 w 6362700"/>
                <a:gd name="connsiteY164" fmla="*/ 3014134 h 3975100"/>
                <a:gd name="connsiteX165" fmla="*/ 4936066 w 6362700"/>
                <a:gd name="connsiteY165" fmla="*/ 3086100 h 3975100"/>
                <a:gd name="connsiteX166" fmla="*/ 4783666 w 6362700"/>
                <a:gd name="connsiteY166" fmla="*/ 3213100 h 3975100"/>
                <a:gd name="connsiteX167" fmla="*/ 4707466 w 6362700"/>
                <a:gd name="connsiteY167" fmla="*/ 3293534 h 3975100"/>
                <a:gd name="connsiteX168" fmla="*/ 4643966 w 6362700"/>
                <a:gd name="connsiteY168" fmla="*/ 3369734 h 3975100"/>
                <a:gd name="connsiteX169" fmla="*/ 4512733 w 6362700"/>
                <a:gd name="connsiteY169" fmla="*/ 3429000 h 3975100"/>
                <a:gd name="connsiteX170" fmla="*/ 4415366 w 6362700"/>
                <a:gd name="connsiteY170" fmla="*/ 3467100 h 3975100"/>
                <a:gd name="connsiteX171" fmla="*/ 4343400 w 6362700"/>
                <a:gd name="connsiteY171" fmla="*/ 3496734 h 3975100"/>
                <a:gd name="connsiteX172" fmla="*/ 4224866 w 6362700"/>
                <a:gd name="connsiteY172" fmla="*/ 3492500 h 3975100"/>
                <a:gd name="connsiteX173" fmla="*/ 4102100 w 6362700"/>
                <a:gd name="connsiteY173" fmla="*/ 3526367 h 3975100"/>
                <a:gd name="connsiteX174" fmla="*/ 3966633 w 6362700"/>
                <a:gd name="connsiteY174" fmla="*/ 3556000 h 3975100"/>
                <a:gd name="connsiteX175" fmla="*/ 3898900 w 6362700"/>
                <a:gd name="connsiteY175" fmla="*/ 3539067 h 3975100"/>
                <a:gd name="connsiteX176" fmla="*/ 3843866 w 6362700"/>
                <a:gd name="connsiteY176" fmla="*/ 3589867 h 3975100"/>
                <a:gd name="connsiteX177" fmla="*/ 3814233 w 6362700"/>
                <a:gd name="connsiteY177" fmla="*/ 3649134 h 3975100"/>
                <a:gd name="connsiteX178" fmla="*/ 3877733 w 6362700"/>
                <a:gd name="connsiteY178" fmla="*/ 3657600 h 3975100"/>
                <a:gd name="connsiteX179" fmla="*/ 3843866 w 6362700"/>
                <a:gd name="connsiteY179" fmla="*/ 3754967 h 3975100"/>
                <a:gd name="connsiteX180" fmla="*/ 3814233 w 6362700"/>
                <a:gd name="connsiteY180" fmla="*/ 3801534 h 3975100"/>
                <a:gd name="connsiteX181" fmla="*/ 3729566 w 6362700"/>
                <a:gd name="connsiteY181" fmla="*/ 3843867 h 3975100"/>
                <a:gd name="connsiteX182" fmla="*/ 3649133 w 6362700"/>
                <a:gd name="connsiteY182" fmla="*/ 3873500 h 3975100"/>
                <a:gd name="connsiteX183" fmla="*/ 3602566 w 6362700"/>
                <a:gd name="connsiteY183" fmla="*/ 3788834 h 3975100"/>
                <a:gd name="connsiteX184" fmla="*/ 3615266 w 6362700"/>
                <a:gd name="connsiteY184" fmla="*/ 3890434 h 3975100"/>
                <a:gd name="connsiteX185" fmla="*/ 3327400 w 6362700"/>
                <a:gd name="connsiteY185" fmla="*/ 3975100 h 3975100"/>
                <a:gd name="connsiteX186" fmla="*/ 3090333 w 6362700"/>
                <a:gd name="connsiteY186" fmla="*/ 3920067 h 3975100"/>
                <a:gd name="connsiteX187" fmla="*/ 2789766 w 6362700"/>
                <a:gd name="connsiteY187" fmla="*/ 3818467 h 3975100"/>
                <a:gd name="connsiteX188" fmla="*/ 2628900 w 6362700"/>
                <a:gd name="connsiteY188" fmla="*/ 3788834 h 3975100"/>
                <a:gd name="connsiteX189" fmla="*/ 2489200 w 6362700"/>
                <a:gd name="connsiteY189" fmla="*/ 3788834 h 3975100"/>
                <a:gd name="connsiteX190" fmla="*/ 2235200 w 6362700"/>
                <a:gd name="connsiteY190" fmla="*/ 3560234 h 3975100"/>
                <a:gd name="connsiteX191" fmla="*/ 2133600 w 6362700"/>
                <a:gd name="connsiteY191" fmla="*/ 3488267 h 3975100"/>
                <a:gd name="connsiteX192" fmla="*/ 1943100 w 6362700"/>
                <a:gd name="connsiteY192" fmla="*/ 3390900 h 3975100"/>
                <a:gd name="connsiteX193" fmla="*/ 1943100 w 6362700"/>
                <a:gd name="connsiteY193" fmla="*/ 3340100 h 3975100"/>
                <a:gd name="connsiteX194" fmla="*/ 2019300 w 6362700"/>
                <a:gd name="connsiteY194" fmla="*/ 3306234 h 3975100"/>
                <a:gd name="connsiteX195" fmla="*/ 1930400 w 6362700"/>
                <a:gd name="connsiteY195" fmla="*/ 3293534 h 3975100"/>
                <a:gd name="connsiteX196" fmla="*/ 1879600 w 6362700"/>
                <a:gd name="connsiteY196" fmla="*/ 3352800 h 3975100"/>
                <a:gd name="connsiteX197" fmla="*/ 1879600 w 6362700"/>
                <a:gd name="connsiteY197" fmla="*/ 3352800 h 3975100"/>
                <a:gd name="connsiteX198" fmla="*/ 1833033 w 6362700"/>
                <a:gd name="connsiteY198" fmla="*/ 3403600 h 3975100"/>
                <a:gd name="connsiteX199" fmla="*/ 1833033 w 6362700"/>
                <a:gd name="connsiteY199" fmla="*/ 3403600 h 3975100"/>
                <a:gd name="connsiteX200" fmla="*/ 1672166 w 6362700"/>
                <a:gd name="connsiteY200" fmla="*/ 3450167 h 3975100"/>
                <a:gd name="connsiteX201" fmla="*/ 1574800 w 6362700"/>
                <a:gd name="connsiteY201" fmla="*/ 3403600 h 3975100"/>
                <a:gd name="connsiteX202" fmla="*/ 1481666 w 6362700"/>
                <a:gd name="connsiteY202" fmla="*/ 3437467 h 3975100"/>
                <a:gd name="connsiteX203" fmla="*/ 1303866 w 6362700"/>
                <a:gd name="connsiteY203" fmla="*/ 3420534 h 3975100"/>
                <a:gd name="connsiteX204" fmla="*/ 1198033 w 6362700"/>
                <a:gd name="connsiteY204" fmla="*/ 3441700 h 3975100"/>
                <a:gd name="connsiteX205" fmla="*/ 1109133 w 6362700"/>
                <a:gd name="connsiteY205" fmla="*/ 3471334 h 3975100"/>
                <a:gd name="connsiteX206" fmla="*/ 1054100 w 6362700"/>
                <a:gd name="connsiteY206" fmla="*/ 3475567 h 3975100"/>
                <a:gd name="connsiteX207" fmla="*/ 1066800 w 6362700"/>
                <a:gd name="connsiteY207" fmla="*/ 3310467 h 3975100"/>
                <a:gd name="connsiteX208" fmla="*/ 1066800 w 6362700"/>
                <a:gd name="connsiteY208" fmla="*/ 3310467 h 3975100"/>
                <a:gd name="connsiteX209" fmla="*/ 1045633 w 6362700"/>
                <a:gd name="connsiteY209" fmla="*/ 3251200 h 3975100"/>
                <a:gd name="connsiteX210" fmla="*/ 1062566 w 6362700"/>
                <a:gd name="connsiteY210" fmla="*/ 3141134 h 3975100"/>
                <a:gd name="connsiteX211" fmla="*/ 1147233 w 6362700"/>
                <a:gd name="connsiteY211" fmla="*/ 3204634 h 3975100"/>
                <a:gd name="connsiteX212" fmla="*/ 1159933 w 6362700"/>
                <a:gd name="connsiteY212" fmla="*/ 3268134 h 3975100"/>
                <a:gd name="connsiteX213" fmla="*/ 1248833 w 6362700"/>
                <a:gd name="connsiteY213" fmla="*/ 3272367 h 3975100"/>
                <a:gd name="connsiteX214" fmla="*/ 1308100 w 6362700"/>
                <a:gd name="connsiteY214" fmla="*/ 3204634 h 3975100"/>
                <a:gd name="connsiteX215" fmla="*/ 1418166 w 6362700"/>
                <a:gd name="connsiteY215" fmla="*/ 3191934 h 3975100"/>
                <a:gd name="connsiteX216" fmla="*/ 1473200 w 6362700"/>
                <a:gd name="connsiteY216" fmla="*/ 3145367 h 3975100"/>
                <a:gd name="connsiteX217" fmla="*/ 1464733 w 6362700"/>
                <a:gd name="connsiteY217" fmla="*/ 3094567 h 3975100"/>
                <a:gd name="connsiteX218" fmla="*/ 1498600 w 6362700"/>
                <a:gd name="connsiteY218" fmla="*/ 3060700 h 3975100"/>
                <a:gd name="connsiteX219" fmla="*/ 1583266 w 6362700"/>
                <a:gd name="connsiteY219" fmla="*/ 3060700 h 3975100"/>
                <a:gd name="connsiteX220" fmla="*/ 1617133 w 6362700"/>
                <a:gd name="connsiteY220" fmla="*/ 3001434 h 3975100"/>
                <a:gd name="connsiteX221" fmla="*/ 1566333 w 6362700"/>
                <a:gd name="connsiteY221" fmla="*/ 2954867 h 3975100"/>
                <a:gd name="connsiteX222" fmla="*/ 1515533 w 6362700"/>
                <a:gd name="connsiteY222" fmla="*/ 2963334 h 3975100"/>
                <a:gd name="connsiteX223" fmla="*/ 1553633 w 6362700"/>
                <a:gd name="connsiteY223" fmla="*/ 2912534 h 3975100"/>
                <a:gd name="connsiteX224" fmla="*/ 1591733 w 6362700"/>
                <a:gd name="connsiteY224" fmla="*/ 2853267 h 3975100"/>
                <a:gd name="connsiteX225" fmla="*/ 1663700 w 6362700"/>
                <a:gd name="connsiteY225" fmla="*/ 2823634 h 3975100"/>
                <a:gd name="connsiteX226" fmla="*/ 1697566 w 6362700"/>
                <a:gd name="connsiteY226" fmla="*/ 2789767 h 3975100"/>
                <a:gd name="connsiteX227" fmla="*/ 1799166 w 6362700"/>
                <a:gd name="connsiteY227" fmla="*/ 2806700 h 3975100"/>
                <a:gd name="connsiteX228" fmla="*/ 1816100 w 6362700"/>
                <a:gd name="connsiteY228" fmla="*/ 2760134 h 3975100"/>
                <a:gd name="connsiteX229" fmla="*/ 1642533 w 6362700"/>
                <a:gd name="connsiteY229" fmla="*/ 2751667 h 3975100"/>
                <a:gd name="connsiteX230" fmla="*/ 1600200 w 6362700"/>
                <a:gd name="connsiteY230" fmla="*/ 2781300 h 3975100"/>
                <a:gd name="connsiteX231" fmla="*/ 1562100 w 6362700"/>
                <a:gd name="connsiteY231" fmla="*/ 2827867 h 3975100"/>
                <a:gd name="connsiteX232" fmla="*/ 1464733 w 6362700"/>
                <a:gd name="connsiteY232" fmla="*/ 2878667 h 3975100"/>
                <a:gd name="connsiteX233" fmla="*/ 1413933 w 6362700"/>
                <a:gd name="connsiteY233" fmla="*/ 2857500 h 3975100"/>
                <a:gd name="connsiteX234" fmla="*/ 1481666 w 6362700"/>
                <a:gd name="connsiteY234" fmla="*/ 2802467 h 3975100"/>
                <a:gd name="connsiteX235" fmla="*/ 1566333 w 6362700"/>
                <a:gd name="connsiteY235" fmla="*/ 2760134 h 3975100"/>
                <a:gd name="connsiteX236" fmla="*/ 1490133 w 6362700"/>
                <a:gd name="connsiteY236" fmla="*/ 2751667 h 3975100"/>
                <a:gd name="connsiteX237" fmla="*/ 1443566 w 6362700"/>
                <a:gd name="connsiteY237" fmla="*/ 2768600 h 3975100"/>
                <a:gd name="connsiteX238" fmla="*/ 1494366 w 6362700"/>
                <a:gd name="connsiteY238" fmla="*/ 2616200 h 3975100"/>
                <a:gd name="connsiteX239" fmla="*/ 1574800 w 6362700"/>
                <a:gd name="connsiteY239" fmla="*/ 2573867 h 3975100"/>
                <a:gd name="connsiteX240" fmla="*/ 1634066 w 6362700"/>
                <a:gd name="connsiteY240" fmla="*/ 2489200 h 3975100"/>
                <a:gd name="connsiteX241" fmla="*/ 1460500 w 6362700"/>
                <a:gd name="connsiteY241" fmla="*/ 2595034 h 3975100"/>
                <a:gd name="connsiteX242" fmla="*/ 1422400 w 6362700"/>
                <a:gd name="connsiteY242" fmla="*/ 2603500 h 3975100"/>
                <a:gd name="connsiteX243" fmla="*/ 1409700 w 6362700"/>
                <a:gd name="connsiteY243" fmla="*/ 2654300 h 3975100"/>
                <a:gd name="connsiteX244" fmla="*/ 1375833 w 6362700"/>
                <a:gd name="connsiteY244" fmla="*/ 2675467 h 3975100"/>
                <a:gd name="connsiteX245" fmla="*/ 1333500 w 6362700"/>
                <a:gd name="connsiteY245" fmla="*/ 2633134 h 3975100"/>
                <a:gd name="connsiteX246" fmla="*/ 1333500 w 6362700"/>
                <a:gd name="connsiteY246" fmla="*/ 2595034 h 3975100"/>
                <a:gd name="connsiteX247" fmla="*/ 1316566 w 6362700"/>
                <a:gd name="connsiteY247" fmla="*/ 2544234 h 3975100"/>
                <a:gd name="connsiteX248" fmla="*/ 1316566 w 6362700"/>
                <a:gd name="connsiteY248" fmla="*/ 2544234 h 3975100"/>
                <a:gd name="connsiteX249" fmla="*/ 1265766 w 6362700"/>
                <a:gd name="connsiteY249" fmla="*/ 2544234 h 3975100"/>
                <a:gd name="connsiteX250" fmla="*/ 1240366 w 6362700"/>
                <a:gd name="connsiteY250" fmla="*/ 2455334 h 3975100"/>
                <a:gd name="connsiteX251" fmla="*/ 1253066 w 6362700"/>
                <a:gd name="connsiteY251" fmla="*/ 2391834 h 3975100"/>
                <a:gd name="connsiteX252" fmla="*/ 1278466 w 6362700"/>
                <a:gd name="connsiteY252" fmla="*/ 2302934 h 3975100"/>
                <a:gd name="connsiteX253" fmla="*/ 1214966 w 6362700"/>
                <a:gd name="connsiteY253" fmla="*/ 2286000 h 3975100"/>
                <a:gd name="connsiteX254" fmla="*/ 1214966 w 6362700"/>
                <a:gd name="connsiteY254" fmla="*/ 2230967 h 3975100"/>
                <a:gd name="connsiteX255" fmla="*/ 1109133 w 6362700"/>
                <a:gd name="connsiteY255" fmla="*/ 2286000 h 3975100"/>
                <a:gd name="connsiteX256" fmla="*/ 1066800 w 6362700"/>
                <a:gd name="connsiteY256" fmla="*/ 2256367 h 3975100"/>
                <a:gd name="connsiteX257" fmla="*/ 939800 w 6362700"/>
                <a:gd name="connsiteY257" fmla="*/ 2252134 h 3975100"/>
                <a:gd name="connsiteX258" fmla="*/ 791633 w 6362700"/>
                <a:gd name="connsiteY258" fmla="*/ 2252134 h 3975100"/>
                <a:gd name="connsiteX259" fmla="*/ 745066 w 6362700"/>
                <a:gd name="connsiteY259" fmla="*/ 2218267 h 3975100"/>
                <a:gd name="connsiteX260" fmla="*/ 660400 w 6362700"/>
                <a:gd name="connsiteY260" fmla="*/ 2226734 h 3975100"/>
                <a:gd name="connsiteX261" fmla="*/ 647700 w 6362700"/>
                <a:gd name="connsiteY261" fmla="*/ 2260600 h 3975100"/>
                <a:gd name="connsiteX262" fmla="*/ 609600 w 6362700"/>
                <a:gd name="connsiteY262" fmla="*/ 2260600 h 3975100"/>
                <a:gd name="connsiteX263" fmla="*/ 558800 w 6362700"/>
                <a:gd name="connsiteY263" fmla="*/ 2243667 h 3975100"/>
                <a:gd name="connsiteX264" fmla="*/ 512233 w 6362700"/>
                <a:gd name="connsiteY264" fmla="*/ 2286000 h 3975100"/>
                <a:gd name="connsiteX265" fmla="*/ 512233 w 6362700"/>
                <a:gd name="connsiteY265" fmla="*/ 2315634 h 3975100"/>
                <a:gd name="connsiteX266" fmla="*/ 410633 w 6362700"/>
                <a:gd name="connsiteY266" fmla="*/ 2328334 h 3975100"/>
                <a:gd name="connsiteX267" fmla="*/ 342900 w 6362700"/>
                <a:gd name="connsiteY267" fmla="*/ 2315634 h 3975100"/>
                <a:gd name="connsiteX268" fmla="*/ 279400 w 6362700"/>
                <a:gd name="connsiteY268" fmla="*/ 2142067 h 3975100"/>
                <a:gd name="connsiteX269" fmla="*/ 397933 w 6362700"/>
                <a:gd name="connsiteY269" fmla="*/ 2091267 h 3975100"/>
                <a:gd name="connsiteX270" fmla="*/ 508000 w 6362700"/>
                <a:gd name="connsiteY270" fmla="*/ 2146300 h 3975100"/>
                <a:gd name="connsiteX271" fmla="*/ 618066 w 6362700"/>
                <a:gd name="connsiteY271" fmla="*/ 2070100 h 3975100"/>
                <a:gd name="connsiteX272" fmla="*/ 690033 w 6362700"/>
                <a:gd name="connsiteY272" fmla="*/ 2053167 h 3975100"/>
                <a:gd name="connsiteX273" fmla="*/ 753533 w 6362700"/>
                <a:gd name="connsiteY273" fmla="*/ 2091267 h 3975100"/>
                <a:gd name="connsiteX274" fmla="*/ 778933 w 6362700"/>
                <a:gd name="connsiteY274" fmla="*/ 1981200 h 3975100"/>
                <a:gd name="connsiteX275" fmla="*/ 821266 w 6362700"/>
                <a:gd name="connsiteY275" fmla="*/ 1985434 h 3975100"/>
                <a:gd name="connsiteX276" fmla="*/ 800100 w 6362700"/>
                <a:gd name="connsiteY276" fmla="*/ 2070100 h 3975100"/>
                <a:gd name="connsiteX277" fmla="*/ 800100 w 6362700"/>
                <a:gd name="connsiteY277" fmla="*/ 2070100 h 3975100"/>
                <a:gd name="connsiteX278" fmla="*/ 829733 w 6362700"/>
                <a:gd name="connsiteY278" fmla="*/ 2099734 h 3975100"/>
                <a:gd name="connsiteX279" fmla="*/ 859366 w 6362700"/>
                <a:gd name="connsiteY279" fmla="*/ 2023534 h 3975100"/>
                <a:gd name="connsiteX280" fmla="*/ 893233 w 6362700"/>
                <a:gd name="connsiteY280" fmla="*/ 1972734 h 3975100"/>
                <a:gd name="connsiteX281" fmla="*/ 931333 w 6362700"/>
                <a:gd name="connsiteY281" fmla="*/ 2019300 h 3975100"/>
                <a:gd name="connsiteX282" fmla="*/ 973666 w 6362700"/>
                <a:gd name="connsiteY282" fmla="*/ 1960034 h 3975100"/>
                <a:gd name="connsiteX283" fmla="*/ 1058333 w 6362700"/>
                <a:gd name="connsiteY283" fmla="*/ 1917700 h 3975100"/>
                <a:gd name="connsiteX284" fmla="*/ 1062566 w 6362700"/>
                <a:gd name="connsiteY284" fmla="*/ 1981200 h 3975100"/>
                <a:gd name="connsiteX285" fmla="*/ 1092200 w 6362700"/>
                <a:gd name="connsiteY285" fmla="*/ 2019300 h 3975100"/>
                <a:gd name="connsiteX286" fmla="*/ 1134533 w 6362700"/>
                <a:gd name="connsiteY286" fmla="*/ 2036234 h 3975100"/>
                <a:gd name="connsiteX287" fmla="*/ 1109133 w 6362700"/>
                <a:gd name="connsiteY287" fmla="*/ 1989667 h 3975100"/>
                <a:gd name="connsiteX288" fmla="*/ 1155700 w 6362700"/>
                <a:gd name="connsiteY288" fmla="*/ 1947334 h 3975100"/>
                <a:gd name="connsiteX289" fmla="*/ 1286933 w 6362700"/>
                <a:gd name="connsiteY289" fmla="*/ 1934634 h 3975100"/>
                <a:gd name="connsiteX290" fmla="*/ 1392766 w 6362700"/>
                <a:gd name="connsiteY290" fmla="*/ 1955800 h 3975100"/>
                <a:gd name="connsiteX291" fmla="*/ 1591733 w 6362700"/>
                <a:gd name="connsiteY291" fmla="*/ 1964267 h 3975100"/>
                <a:gd name="connsiteX292" fmla="*/ 1591733 w 6362700"/>
                <a:gd name="connsiteY292" fmla="*/ 1921934 h 3975100"/>
                <a:gd name="connsiteX293" fmla="*/ 1553633 w 6362700"/>
                <a:gd name="connsiteY293" fmla="*/ 1909234 h 3975100"/>
                <a:gd name="connsiteX294" fmla="*/ 1621366 w 6362700"/>
                <a:gd name="connsiteY294" fmla="*/ 1799167 h 3975100"/>
                <a:gd name="connsiteX295" fmla="*/ 1629833 w 6362700"/>
                <a:gd name="connsiteY295" fmla="*/ 1731434 h 3975100"/>
                <a:gd name="connsiteX296" fmla="*/ 1579033 w 6362700"/>
                <a:gd name="connsiteY296" fmla="*/ 1735667 h 3975100"/>
                <a:gd name="connsiteX297" fmla="*/ 1540933 w 6362700"/>
                <a:gd name="connsiteY297" fmla="*/ 1794934 h 3975100"/>
                <a:gd name="connsiteX298" fmla="*/ 1430866 w 6362700"/>
                <a:gd name="connsiteY298" fmla="*/ 1858434 h 3975100"/>
                <a:gd name="connsiteX299" fmla="*/ 1316566 w 6362700"/>
                <a:gd name="connsiteY299" fmla="*/ 1837267 h 3975100"/>
                <a:gd name="connsiteX300" fmla="*/ 1236133 w 6362700"/>
                <a:gd name="connsiteY300" fmla="*/ 1786467 h 3975100"/>
                <a:gd name="connsiteX301" fmla="*/ 1134533 w 6362700"/>
                <a:gd name="connsiteY301" fmla="*/ 1799167 h 3975100"/>
                <a:gd name="connsiteX302" fmla="*/ 1159933 w 6362700"/>
                <a:gd name="connsiteY302" fmla="*/ 1748367 h 3975100"/>
                <a:gd name="connsiteX303" fmla="*/ 1261533 w 6362700"/>
                <a:gd name="connsiteY303" fmla="*/ 1634067 h 3975100"/>
                <a:gd name="connsiteX304" fmla="*/ 1490133 w 6362700"/>
                <a:gd name="connsiteY304" fmla="*/ 1507067 h 3975100"/>
                <a:gd name="connsiteX305" fmla="*/ 1634066 w 6362700"/>
                <a:gd name="connsiteY305" fmla="*/ 1456267 h 3975100"/>
                <a:gd name="connsiteX306" fmla="*/ 1638300 w 6362700"/>
                <a:gd name="connsiteY306" fmla="*/ 1418167 h 3975100"/>
                <a:gd name="connsiteX307" fmla="*/ 1583266 w 6362700"/>
                <a:gd name="connsiteY307" fmla="*/ 1439334 h 3975100"/>
                <a:gd name="connsiteX308" fmla="*/ 1494366 w 6362700"/>
                <a:gd name="connsiteY308" fmla="*/ 1426634 h 3975100"/>
                <a:gd name="connsiteX309" fmla="*/ 1464733 w 6362700"/>
                <a:gd name="connsiteY309" fmla="*/ 1358900 h 3975100"/>
                <a:gd name="connsiteX310" fmla="*/ 1413933 w 6362700"/>
                <a:gd name="connsiteY310" fmla="*/ 1375834 h 3975100"/>
                <a:gd name="connsiteX311" fmla="*/ 1329266 w 6362700"/>
                <a:gd name="connsiteY311" fmla="*/ 1456267 h 3975100"/>
                <a:gd name="connsiteX312" fmla="*/ 1248833 w 6362700"/>
                <a:gd name="connsiteY312" fmla="*/ 1367367 h 3975100"/>
                <a:gd name="connsiteX313" fmla="*/ 1333500 w 6362700"/>
                <a:gd name="connsiteY313" fmla="*/ 1320800 h 3975100"/>
                <a:gd name="connsiteX314" fmla="*/ 1214966 w 6362700"/>
                <a:gd name="connsiteY314" fmla="*/ 1316567 h 3975100"/>
                <a:gd name="connsiteX315" fmla="*/ 1181100 w 6362700"/>
                <a:gd name="connsiteY315" fmla="*/ 1333500 h 3975100"/>
                <a:gd name="connsiteX316" fmla="*/ 1151466 w 6362700"/>
                <a:gd name="connsiteY316" fmla="*/ 1193800 h 3975100"/>
                <a:gd name="connsiteX317" fmla="*/ 1109133 w 6362700"/>
                <a:gd name="connsiteY317" fmla="*/ 1316567 h 3975100"/>
                <a:gd name="connsiteX318" fmla="*/ 1109133 w 6362700"/>
                <a:gd name="connsiteY318" fmla="*/ 1316567 h 3975100"/>
                <a:gd name="connsiteX319" fmla="*/ 1041400 w 6362700"/>
                <a:gd name="connsiteY319" fmla="*/ 1206500 h 3975100"/>
                <a:gd name="connsiteX320" fmla="*/ 1045633 w 6362700"/>
                <a:gd name="connsiteY320" fmla="*/ 1350434 h 3975100"/>
                <a:gd name="connsiteX321" fmla="*/ 982133 w 6362700"/>
                <a:gd name="connsiteY321" fmla="*/ 1312334 h 3975100"/>
                <a:gd name="connsiteX322" fmla="*/ 999066 w 6362700"/>
                <a:gd name="connsiteY322" fmla="*/ 1236134 h 3975100"/>
                <a:gd name="connsiteX323" fmla="*/ 922866 w 6362700"/>
                <a:gd name="connsiteY323" fmla="*/ 1265767 h 3975100"/>
                <a:gd name="connsiteX324" fmla="*/ 880533 w 6362700"/>
                <a:gd name="connsiteY324" fmla="*/ 1299634 h 3975100"/>
                <a:gd name="connsiteX325" fmla="*/ 817033 w 6362700"/>
                <a:gd name="connsiteY325" fmla="*/ 1299634 h 3975100"/>
                <a:gd name="connsiteX326" fmla="*/ 774700 w 6362700"/>
                <a:gd name="connsiteY326" fmla="*/ 1270000 h 3975100"/>
                <a:gd name="connsiteX327" fmla="*/ 778933 w 6362700"/>
                <a:gd name="connsiteY327" fmla="*/ 1329267 h 3975100"/>
                <a:gd name="connsiteX328" fmla="*/ 774700 w 6362700"/>
                <a:gd name="connsiteY328" fmla="*/ 1367367 h 3975100"/>
                <a:gd name="connsiteX329" fmla="*/ 660400 w 6362700"/>
                <a:gd name="connsiteY329" fmla="*/ 1350434 h 3975100"/>
                <a:gd name="connsiteX330" fmla="*/ 588433 w 6362700"/>
                <a:gd name="connsiteY330" fmla="*/ 1405467 h 3975100"/>
                <a:gd name="connsiteX331" fmla="*/ 529166 w 6362700"/>
                <a:gd name="connsiteY331" fmla="*/ 1405467 h 3975100"/>
                <a:gd name="connsiteX332" fmla="*/ 478366 w 6362700"/>
                <a:gd name="connsiteY332" fmla="*/ 1456267 h 3975100"/>
                <a:gd name="connsiteX333" fmla="*/ 325966 w 6362700"/>
                <a:gd name="connsiteY333" fmla="*/ 1473200 h 3975100"/>
                <a:gd name="connsiteX334" fmla="*/ 325966 w 6362700"/>
                <a:gd name="connsiteY334" fmla="*/ 1405467 h 3975100"/>
                <a:gd name="connsiteX335" fmla="*/ 182033 w 6362700"/>
                <a:gd name="connsiteY335" fmla="*/ 1354667 h 3975100"/>
                <a:gd name="connsiteX336" fmla="*/ 63500 w 6362700"/>
                <a:gd name="connsiteY336" fmla="*/ 1367367 h 3975100"/>
                <a:gd name="connsiteX337" fmla="*/ 0 w 6362700"/>
                <a:gd name="connsiteY337" fmla="*/ 1367367 h 3975100"/>
                <a:gd name="connsiteX338" fmla="*/ 114300 w 6362700"/>
                <a:gd name="connsiteY338" fmla="*/ 1265767 h 3975100"/>
                <a:gd name="connsiteX339" fmla="*/ 127000 w 6362700"/>
                <a:gd name="connsiteY339" fmla="*/ 1193800 h 3975100"/>
                <a:gd name="connsiteX340" fmla="*/ 211666 w 6362700"/>
                <a:gd name="connsiteY340" fmla="*/ 1236134 h 3975100"/>
                <a:gd name="connsiteX341" fmla="*/ 334433 w 6362700"/>
                <a:gd name="connsiteY341" fmla="*/ 1308100 h 3975100"/>
                <a:gd name="connsiteX342" fmla="*/ 389466 w 6362700"/>
                <a:gd name="connsiteY342" fmla="*/ 1341967 h 3975100"/>
                <a:gd name="connsiteX343" fmla="*/ 427566 w 6362700"/>
                <a:gd name="connsiteY343" fmla="*/ 1320800 h 3975100"/>
                <a:gd name="connsiteX344" fmla="*/ 270933 w 6362700"/>
                <a:gd name="connsiteY344" fmla="*/ 1181100 h 3975100"/>
                <a:gd name="connsiteX345" fmla="*/ 355600 w 6362700"/>
                <a:gd name="connsiteY345" fmla="*/ 1202267 h 3975100"/>
                <a:gd name="connsiteX346" fmla="*/ 410633 w 6362700"/>
                <a:gd name="connsiteY346" fmla="*/ 1210734 h 3975100"/>
                <a:gd name="connsiteX347" fmla="*/ 351366 w 6362700"/>
                <a:gd name="connsiteY347" fmla="*/ 1138767 h 3975100"/>
                <a:gd name="connsiteX348" fmla="*/ 296333 w 6362700"/>
                <a:gd name="connsiteY348" fmla="*/ 1130300 h 3975100"/>
                <a:gd name="connsiteX349" fmla="*/ 241300 w 6362700"/>
                <a:gd name="connsiteY349" fmla="*/ 1028700 h 3975100"/>
                <a:gd name="connsiteX350" fmla="*/ 245533 w 6362700"/>
                <a:gd name="connsiteY350" fmla="*/ 969434 h 3975100"/>
                <a:gd name="connsiteX351" fmla="*/ 406400 w 6362700"/>
                <a:gd name="connsiteY351" fmla="*/ 1041400 h 3975100"/>
                <a:gd name="connsiteX352" fmla="*/ 533400 w 6362700"/>
                <a:gd name="connsiteY352" fmla="*/ 1113367 h 3975100"/>
                <a:gd name="connsiteX353" fmla="*/ 571500 w 6362700"/>
                <a:gd name="connsiteY353" fmla="*/ 1164167 h 3975100"/>
                <a:gd name="connsiteX354" fmla="*/ 563033 w 6362700"/>
                <a:gd name="connsiteY354" fmla="*/ 1227667 h 3975100"/>
                <a:gd name="connsiteX355" fmla="*/ 647700 w 6362700"/>
                <a:gd name="connsiteY355" fmla="*/ 1181100 h 3975100"/>
                <a:gd name="connsiteX356" fmla="*/ 723900 w 6362700"/>
                <a:gd name="connsiteY356" fmla="*/ 1134534 h 3975100"/>
                <a:gd name="connsiteX357" fmla="*/ 613833 w 6362700"/>
                <a:gd name="connsiteY357" fmla="*/ 1121834 h 3975100"/>
                <a:gd name="connsiteX358" fmla="*/ 588433 w 6362700"/>
                <a:gd name="connsiteY358" fmla="*/ 1075267 h 3975100"/>
                <a:gd name="connsiteX359" fmla="*/ 677333 w 6362700"/>
                <a:gd name="connsiteY359" fmla="*/ 1062567 h 3975100"/>
                <a:gd name="connsiteX360" fmla="*/ 757766 w 6362700"/>
                <a:gd name="connsiteY360" fmla="*/ 1045634 h 3975100"/>
                <a:gd name="connsiteX361" fmla="*/ 770466 w 6362700"/>
                <a:gd name="connsiteY361" fmla="*/ 994834 h 3975100"/>
                <a:gd name="connsiteX362" fmla="*/ 635000 w 6362700"/>
                <a:gd name="connsiteY362" fmla="*/ 1020234 h 3975100"/>
                <a:gd name="connsiteX363" fmla="*/ 499533 w 6362700"/>
                <a:gd name="connsiteY363" fmla="*/ 999067 h 3975100"/>
                <a:gd name="connsiteX364" fmla="*/ 440266 w 6362700"/>
                <a:gd name="connsiteY364" fmla="*/ 982134 h 3975100"/>
                <a:gd name="connsiteX365" fmla="*/ 389466 w 6362700"/>
                <a:gd name="connsiteY365" fmla="*/ 859367 h 3975100"/>
                <a:gd name="connsiteX366" fmla="*/ 402166 w 6362700"/>
                <a:gd name="connsiteY366" fmla="*/ 808567 h 3975100"/>
                <a:gd name="connsiteX367" fmla="*/ 533400 w 6362700"/>
                <a:gd name="connsiteY367" fmla="*/ 876300 h 3975100"/>
                <a:gd name="connsiteX368" fmla="*/ 571500 w 6362700"/>
                <a:gd name="connsiteY368" fmla="*/ 897467 h 3975100"/>
                <a:gd name="connsiteX369" fmla="*/ 635000 w 6362700"/>
                <a:gd name="connsiteY369" fmla="*/ 897467 h 3975100"/>
                <a:gd name="connsiteX370" fmla="*/ 757766 w 6362700"/>
                <a:gd name="connsiteY370" fmla="*/ 922867 h 3975100"/>
                <a:gd name="connsiteX371" fmla="*/ 601133 w 6362700"/>
                <a:gd name="connsiteY371" fmla="*/ 833967 h 3975100"/>
                <a:gd name="connsiteX372" fmla="*/ 512233 w 6362700"/>
                <a:gd name="connsiteY372" fmla="*/ 787400 h 3975100"/>
                <a:gd name="connsiteX373" fmla="*/ 419100 w 6362700"/>
                <a:gd name="connsiteY373" fmla="*/ 690034 h 3975100"/>
                <a:gd name="connsiteX374" fmla="*/ 448733 w 6362700"/>
                <a:gd name="connsiteY374" fmla="*/ 626534 h 3975100"/>
                <a:gd name="connsiteX375" fmla="*/ 618066 w 6362700"/>
                <a:gd name="connsiteY375" fmla="*/ 698500 h 3975100"/>
                <a:gd name="connsiteX376" fmla="*/ 681566 w 6362700"/>
                <a:gd name="connsiteY376" fmla="*/ 736600 h 3975100"/>
                <a:gd name="connsiteX377" fmla="*/ 635000 w 6362700"/>
                <a:gd name="connsiteY377" fmla="*/ 656167 h 3975100"/>
                <a:gd name="connsiteX378" fmla="*/ 571500 w 6362700"/>
                <a:gd name="connsiteY378" fmla="*/ 618067 h 3975100"/>
                <a:gd name="connsiteX379" fmla="*/ 512233 w 6362700"/>
                <a:gd name="connsiteY379" fmla="*/ 567267 h 3975100"/>
                <a:gd name="connsiteX380" fmla="*/ 567266 w 6362700"/>
                <a:gd name="connsiteY380" fmla="*/ 554567 h 3975100"/>
                <a:gd name="connsiteX381" fmla="*/ 639233 w 6362700"/>
                <a:gd name="connsiteY381" fmla="*/ 567267 h 3975100"/>
                <a:gd name="connsiteX382" fmla="*/ 592666 w 6362700"/>
                <a:gd name="connsiteY382" fmla="*/ 503767 h 3975100"/>
                <a:gd name="connsiteX383" fmla="*/ 554566 w 6362700"/>
                <a:gd name="connsiteY383" fmla="*/ 491067 h 3975100"/>
                <a:gd name="connsiteX384" fmla="*/ 622300 w 6362700"/>
                <a:gd name="connsiteY384" fmla="*/ 452967 h 3975100"/>
                <a:gd name="connsiteX385" fmla="*/ 791633 w 6362700"/>
                <a:gd name="connsiteY385" fmla="*/ 516467 h 3975100"/>
                <a:gd name="connsiteX386" fmla="*/ 838200 w 6362700"/>
                <a:gd name="connsiteY386" fmla="*/ 601134 h 3975100"/>
                <a:gd name="connsiteX387" fmla="*/ 838200 w 6362700"/>
                <a:gd name="connsiteY387" fmla="*/ 601134 h 3975100"/>
                <a:gd name="connsiteX388" fmla="*/ 893233 w 6362700"/>
                <a:gd name="connsiteY388" fmla="*/ 609600 h 3975100"/>
                <a:gd name="connsiteX389" fmla="*/ 914400 w 6362700"/>
                <a:gd name="connsiteY389" fmla="*/ 681567 h 3975100"/>
                <a:gd name="connsiteX390" fmla="*/ 956733 w 6362700"/>
                <a:gd name="connsiteY390" fmla="*/ 685800 h 3975100"/>
                <a:gd name="connsiteX391" fmla="*/ 1016000 w 6362700"/>
                <a:gd name="connsiteY391" fmla="*/ 757767 h 3975100"/>
                <a:gd name="connsiteX392" fmla="*/ 1020233 w 6362700"/>
                <a:gd name="connsiteY392" fmla="*/ 635000 h 3975100"/>
                <a:gd name="connsiteX393" fmla="*/ 1113366 w 6362700"/>
                <a:gd name="connsiteY393" fmla="*/ 711200 h 3975100"/>
                <a:gd name="connsiteX394" fmla="*/ 1113366 w 6362700"/>
                <a:gd name="connsiteY394" fmla="*/ 787400 h 3975100"/>
                <a:gd name="connsiteX395" fmla="*/ 1100666 w 6362700"/>
                <a:gd name="connsiteY395" fmla="*/ 927100 h 3975100"/>
                <a:gd name="connsiteX396" fmla="*/ 1164166 w 6362700"/>
                <a:gd name="connsiteY396" fmla="*/ 753534 h 3975100"/>
                <a:gd name="connsiteX397" fmla="*/ 1202266 w 6362700"/>
                <a:gd name="connsiteY397" fmla="*/ 825500 h 3975100"/>
                <a:gd name="connsiteX398" fmla="*/ 1206500 w 6362700"/>
                <a:gd name="connsiteY398" fmla="*/ 922867 h 3975100"/>
                <a:gd name="connsiteX399" fmla="*/ 1257300 w 6362700"/>
                <a:gd name="connsiteY399" fmla="*/ 812800 h 3975100"/>
                <a:gd name="connsiteX400" fmla="*/ 1236133 w 6362700"/>
                <a:gd name="connsiteY400" fmla="*/ 698500 h 3975100"/>
                <a:gd name="connsiteX401" fmla="*/ 1189566 w 6362700"/>
                <a:gd name="connsiteY401" fmla="*/ 639234 h 3975100"/>
                <a:gd name="connsiteX402" fmla="*/ 1253066 w 6362700"/>
                <a:gd name="connsiteY402" fmla="*/ 584200 h 3975100"/>
                <a:gd name="connsiteX403" fmla="*/ 1168400 w 6362700"/>
                <a:gd name="connsiteY403" fmla="*/ 605367 h 3975100"/>
                <a:gd name="connsiteX404" fmla="*/ 1071033 w 6362700"/>
                <a:gd name="connsiteY404" fmla="*/ 546100 h 3975100"/>
                <a:gd name="connsiteX405" fmla="*/ 960966 w 6362700"/>
                <a:gd name="connsiteY405" fmla="*/ 491067 h 3975100"/>
                <a:gd name="connsiteX406" fmla="*/ 922866 w 6362700"/>
                <a:gd name="connsiteY406" fmla="*/ 414867 h 3975100"/>
                <a:gd name="connsiteX407" fmla="*/ 1003300 w 6362700"/>
                <a:gd name="connsiteY407" fmla="*/ 381000 h 3975100"/>
                <a:gd name="connsiteX408" fmla="*/ 1087966 w 6362700"/>
                <a:gd name="connsiteY408" fmla="*/ 385234 h 3975100"/>
                <a:gd name="connsiteX409" fmla="*/ 1155700 w 6362700"/>
                <a:gd name="connsiteY409" fmla="*/ 427567 h 3975100"/>
                <a:gd name="connsiteX410" fmla="*/ 1164166 w 6362700"/>
                <a:gd name="connsiteY410" fmla="*/ 393700 h 3975100"/>
                <a:gd name="connsiteX411" fmla="*/ 1270000 w 6362700"/>
                <a:gd name="connsiteY411" fmla="*/ 347134 h 3975100"/>
                <a:gd name="connsiteX412" fmla="*/ 1143000 w 6362700"/>
                <a:gd name="connsiteY412" fmla="*/ 338667 h 3975100"/>
                <a:gd name="connsiteX413" fmla="*/ 1189566 w 6362700"/>
                <a:gd name="connsiteY413" fmla="*/ 283634 h 3975100"/>
                <a:gd name="connsiteX414" fmla="*/ 1066800 w 6362700"/>
                <a:gd name="connsiteY414" fmla="*/ 317500 h 3975100"/>
                <a:gd name="connsiteX415" fmla="*/ 1083733 w 6362700"/>
                <a:gd name="connsiteY415" fmla="*/ 237067 h 3975100"/>
                <a:gd name="connsiteX416" fmla="*/ 999066 w 6362700"/>
                <a:gd name="connsiteY416" fmla="*/ 292100 h 3975100"/>
                <a:gd name="connsiteX417" fmla="*/ 986366 w 6362700"/>
                <a:gd name="connsiteY417" fmla="*/ 228600 h 3975100"/>
                <a:gd name="connsiteX418" fmla="*/ 956733 w 6362700"/>
                <a:gd name="connsiteY418" fmla="*/ 279400 h 3975100"/>
                <a:gd name="connsiteX419" fmla="*/ 927100 w 6362700"/>
                <a:gd name="connsiteY419" fmla="*/ 304800 h 3975100"/>
                <a:gd name="connsiteX420" fmla="*/ 829733 w 6362700"/>
                <a:gd name="connsiteY420" fmla="*/ 279400 h 3975100"/>
                <a:gd name="connsiteX421" fmla="*/ 778933 w 6362700"/>
                <a:gd name="connsiteY421" fmla="*/ 241300 h 3975100"/>
                <a:gd name="connsiteX422" fmla="*/ 884766 w 6362700"/>
                <a:gd name="connsiteY422" fmla="*/ 237067 h 3975100"/>
                <a:gd name="connsiteX423" fmla="*/ 884766 w 6362700"/>
                <a:gd name="connsiteY423" fmla="*/ 237067 h 3975100"/>
                <a:gd name="connsiteX424" fmla="*/ 876300 w 6362700"/>
                <a:gd name="connsiteY424" fmla="*/ 190500 h 3975100"/>
                <a:gd name="connsiteX425" fmla="*/ 808566 w 6362700"/>
                <a:gd name="connsiteY425" fmla="*/ 135467 h 3975100"/>
                <a:gd name="connsiteX426" fmla="*/ 880533 w 6362700"/>
                <a:gd name="connsiteY426" fmla="*/ 148167 h 3975100"/>
                <a:gd name="connsiteX427" fmla="*/ 927100 w 6362700"/>
                <a:gd name="connsiteY427" fmla="*/ 131234 h 3975100"/>
                <a:gd name="connsiteX428" fmla="*/ 973666 w 6362700"/>
                <a:gd name="connsiteY428" fmla="*/ 160867 h 3975100"/>
                <a:gd name="connsiteX429" fmla="*/ 969433 w 6362700"/>
                <a:gd name="connsiteY429" fmla="*/ 122767 h 3975100"/>
                <a:gd name="connsiteX430" fmla="*/ 939800 w 6362700"/>
                <a:gd name="connsiteY430" fmla="*/ 84667 h 3975100"/>
                <a:gd name="connsiteX431" fmla="*/ 1092200 w 6362700"/>
                <a:gd name="connsiteY431" fmla="*/ 169334 h 3975100"/>
                <a:gd name="connsiteX432" fmla="*/ 1126066 w 6362700"/>
                <a:gd name="connsiteY432" fmla="*/ 97367 h 3975100"/>
                <a:gd name="connsiteX433" fmla="*/ 1214966 w 6362700"/>
                <a:gd name="connsiteY433" fmla="*/ 148167 h 3975100"/>
                <a:gd name="connsiteX434" fmla="*/ 1210733 w 6362700"/>
                <a:gd name="connsiteY434" fmla="*/ 88900 h 3975100"/>
                <a:gd name="connsiteX435" fmla="*/ 1265766 w 6362700"/>
                <a:gd name="connsiteY435" fmla="*/ 194734 h 3975100"/>
                <a:gd name="connsiteX436" fmla="*/ 1333500 w 6362700"/>
                <a:gd name="connsiteY436" fmla="*/ 266700 h 3975100"/>
                <a:gd name="connsiteX437" fmla="*/ 1346200 w 6362700"/>
                <a:gd name="connsiteY437" fmla="*/ 351367 h 3975100"/>
                <a:gd name="connsiteX438" fmla="*/ 1401233 w 6362700"/>
                <a:gd name="connsiteY438" fmla="*/ 347134 h 3975100"/>
                <a:gd name="connsiteX439" fmla="*/ 1447800 w 6362700"/>
                <a:gd name="connsiteY439" fmla="*/ 368300 h 3975100"/>
                <a:gd name="connsiteX440" fmla="*/ 1447800 w 6362700"/>
                <a:gd name="connsiteY440" fmla="*/ 368300 h 3975100"/>
                <a:gd name="connsiteX441" fmla="*/ 1502833 w 6362700"/>
                <a:gd name="connsiteY441" fmla="*/ 397934 h 3975100"/>
                <a:gd name="connsiteX442" fmla="*/ 1485900 w 6362700"/>
                <a:gd name="connsiteY442" fmla="*/ 440267 h 3975100"/>
                <a:gd name="connsiteX443" fmla="*/ 1612900 w 6362700"/>
                <a:gd name="connsiteY443" fmla="*/ 478367 h 3975100"/>
                <a:gd name="connsiteX444" fmla="*/ 1634066 w 6362700"/>
                <a:gd name="connsiteY444" fmla="*/ 618067 h 3975100"/>
                <a:gd name="connsiteX445" fmla="*/ 1731433 w 6362700"/>
                <a:gd name="connsiteY445" fmla="*/ 592667 h 3975100"/>
                <a:gd name="connsiteX446" fmla="*/ 1739900 w 6362700"/>
                <a:gd name="connsiteY446" fmla="*/ 635000 h 3975100"/>
                <a:gd name="connsiteX447" fmla="*/ 1739900 w 6362700"/>
                <a:gd name="connsiteY447" fmla="*/ 685800 h 3975100"/>
                <a:gd name="connsiteX448" fmla="*/ 1816100 w 6362700"/>
                <a:gd name="connsiteY448" fmla="*/ 673100 h 3975100"/>
                <a:gd name="connsiteX449" fmla="*/ 1858433 w 6362700"/>
                <a:gd name="connsiteY449" fmla="*/ 706967 h 3975100"/>
                <a:gd name="connsiteX450" fmla="*/ 1858433 w 6362700"/>
                <a:gd name="connsiteY450" fmla="*/ 706967 h 3975100"/>
                <a:gd name="connsiteX451" fmla="*/ 1667933 w 6362700"/>
                <a:gd name="connsiteY451" fmla="*/ 770467 h 3975100"/>
                <a:gd name="connsiteX452" fmla="*/ 1689100 w 6362700"/>
                <a:gd name="connsiteY452" fmla="*/ 783167 h 3975100"/>
                <a:gd name="connsiteX453" fmla="*/ 1803400 w 6362700"/>
                <a:gd name="connsiteY453" fmla="*/ 766234 h 3975100"/>
                <a:gd name="connsiteX454" fmla="*/ 1803400 w 6362700"/>
                <a:gd name="connsiteY454" fmla="*/ 800100 h 3975100"/>
                <a:gd name="connsiteX455" fmla="*/ 1858433 w 6362700"/>
                <a:gd name="connsiteY455" fmla="*/ 787400 h 3975100"/>
                <a:gd name="connsiteX456" fmla="*/ 1871133 w 6362700"/>
                <a:gd name="connsiteY456" fmla="*/ 880534 h 3975100"/>
                <a:gd name="connsiteX457" fmla="*/ 1875366 w 6362700"/>
                <a:gd name="connsiteY457" fmla="*/ 931334 h 3975100"/>
                <a:gd name="connsiteX458" fmla="*/ 1841500 w 6362700"/>
                <a:gd name="connsiteY458" fmla="*/ 986367 h 3975100"/>
                <a:gd name="connsiteX459" fmla="*/ 1769533 w 6362700"/>
                <a:gd name="connsiteY459" fmla="*/ 1016000 h 3975100"/>
                <a:gd name="connsiteX460" fmla="*/ 1845733 w 6362700"/>
                <a:gd name="connsiteY460" fmla="*/ 1058334 h 3975100"/>
                <a:gd name="connsiteX461" fmla="*/ 1803400 w 6362700"/>
                <a:gd name="connsiteY461" fmla="*/ 1109134 h 3975100"/>
                <a:gd name="connsiteX462" fmla="*/ 1697566 w 6362700"/>
                <a:gd name="connsiteY462" fmla="*/ 1087967 h 3975100"/>
                <a:gd name="connsiteX463" fmla="*/ 1667933 w 6362700"/>
                <a:gd name="connsiteY463" fmla="*/ 1028700 h 3975100"/>
                <a:gd name="connsiteX464" fmla="*/ 1634066 w 6362700"/>
                <a:gd name="connsiteY464" fmla="*/ 1007534 h 3975100"/>
                <a:gd name="connsiteX465" fmla="*/ 1600200 w 6362700"/>
                <a:gd name="connsiteY465" fmla="*/ 1016000 h 3975100"/>
                <a:gd name="connsiteX466" fmla="*/ 1642533 w 6362700"/>
                <a:gd name="connsiteY466" fmla="*/ 1079500 h 3975100"/>
                <a:gd name="connsiteX467" fmla="*/ 1667933 w 6362700"/>
                <a:gd name="connsiteY467" fmla="*/ 1164167 h 3975100"/>
                <a:gd name="connsiteX468" fmla="*/ 1752600 w 6362700"/>
                <a:gd name="connsiteY468" fmla="*/ 1181100 h 3975100"/>
                <a:gd name="connsiteX469" fmla="*/ 1803400 w 6362700"/>
                <a:gd name="connsiteY469" fmla="*/ 1206500 h 3975100"/>
                <a:gd name="connsiteX470" fmla="*/ 1765300 w 6362700"/>
                <a:gd name="connsiteY470" fmla="*/ 1282700 h 3975100"/>
                <a:gd name="connsiteX471" fmla="*/ 1845733 w 6362700"/>
                <a:gd name="connsiteY471" fmla="*/ 1236134 h 3975100"/>
                <a:gd name="connsiteX472" fmla="*/ 1883833 w 6362700"/>
                <a:gd name="connsiteY472" fmla="*/ 1270000 h 3975100"/>
                <a:gd name="connsiteX473" fmla="*/ 1849966 w 6362700"/>
                <a:gd name="connsiteY473" fmla="*/ 1350434 h 3975100"/>
                <a:gd name="connsiteX474" fmla="*/ 1769533 w 6362700"/>
                <a:gd name="connsiteY474" fmla="*/ 1443567 h 3975100"/>
                <a:gd name="connsiteX475" fmla="*/ 1879600 w 6362700"/>
                <a:gd name="connsiteY475" fmla="*/ 1401234 h 3975100"/>
                <a:gd name="connsiteX476" fmla="*/ 1905000 w 6362700"/>
                <a:gd name="connsiteY476" fmla="*/ 1464734 h 3975100"/>
                <a:gd name="connsiteX477" fmla="*/ 1934633 w 6362700"/>
                <a:gd name="connsiteY477" fmla="*/ 1608667 h 3975100"/>
                <a:gd name="connsiteX478" fmla="*/ 1964266 w 6362700"/>
                <a:gd name="connsiteY478" fmla="*/ 1727200 h 3975100"/>
                <a:gd name="connsiteX479" fmla="*/ 1998133 w 6362700"/>
                <a:gd name="connsiteY479" fmla="*/ 1790700 h 3975100"/>
                <a:gd name="connsiteX480" fmla="*/ 2015066 w 6362700"/>
                <a:gd name="connsiteY480" fmla="*/ 1701800 h 3975100"/>
                <a:gd name="connsiteX481" fmla="*/ 1985433 w 6362700"/>
                <a:gd name="connsiteY481" fmla="*/ 1638300 h 3975100"/>
                <a:gd name="connsiteX482" fmla="*/ 1993900 w 6362700"/>
                <a:gd name="connsiteY482" fmla="*/ 1524000 h 3975100"/>
                <a:gd name="connsiteX483" fmla="*/ 1985433 w 6362700"/>
                <a:gd name="connsiteY483" fmla="*/ 1418167 h 3975100"/>
                <a:gd name="connsiteX484" fmla="*/ 2019300 w 6362700"/>
                <a:gd name="connsiteY484" fmla="*/ 1443567 h 3975100"/>
                <a:gd name="connsiteX485" fmla="*/ 2087033 w 6362700"/>
                <a:gd name="connsiteY485" fmla="*/ 1570567 h 3975100"/>
                <a:gd name="connsiteX486" fmla="*/ 2048933 w 6362700"/>
                <a:gd name="connsiteY486" fmla="*/ 1358900 h 3975100"/>
                <a:gd name="connsiteX487" fmla="*/ 2091266 w 6362700"/>
                <a:gd name="connsiteY487" fmla="*/ 1223434 h 3975100"/>
                <a:gd name="connsiteX488" fmla="*/ 2222500 w 6362700"/>
                <a:gd name="connsiteY488" fmla="*/ 1126067 h 3975100"/>
                <a:gd name="connsiteX489" fmla="*/ 2252133 w 6362700"/>
                <a:gd name="connsiteY489" fmla="*/ 1147234 h 3975100"/>
                <a:gd name="connsiteX490" fmla="*/ 2264833 w 6362700"/>
                <a:gd name="connsiteY490" fmla="*/ 1270000 h 3975100"/>
                <a:gd name="connsiteX491" fmla="*/ 2302933 w 6362700"/>
                <a:gd name="connsiteY491" fmla="*/ 1325034 h 3975100"/>
                <a:gd name="connsiteX492" fmla="*/ 2353733 w 6362700"/>
                <a:gd name="connsiteY492" fmla="*/ 1371600 h 3975100"/>
                <a:gd name="connsiteX493" fmla="*/ 2362200 w 6362700"/>
                <a:gd name="connsiteY493" fmla="*/ 1236134 h 3975100"/>
                <a:gd name="connsiteX494" fmla="*/ 2408766 w 6362700"/>
                <a:gd name="connsiteY494" fmla="*/ 1291167 h 3975100"/>
                <a:gd name="connsiteX495" fmla="*/ 2446866 w 6362700"/>
                <a:gd name="connsiteY495" fmla="*/ 1117600 h 3975100"/>
                <a:gd name="connsiteX496" fmla="*/ 2468033 w 6362700"/>
                <a:gd name="connsiteY496" fmla="*/ 1007534 h 3975100"/>
                <a:gd name="connsiteX497" fmla="*/ 2434166 w 6362700"/>
                <a:gd name="connsiteY497" fmla="*/ 952500 h 3975100"/>
                <a:gd name="connsiteX498" fmla="*/ 2434166 w 6362700"/>
                <a:gd name="connsiteY498" fmla="*/ 876300 h 3975100"/>
                <a:gd name="connsiteX499" fmla="*/ 2391833 w 6362700"/>
                <a:gd name="connsiteY499" fmla="*/ 774700 h 3975100"/>
                <a:gd name="connsiteX500" fmla="*/ 2400300 w 6362700"/>
                <a:gd name="connsiteY500" fmla="*/ 706967 h 3975100"/>
                <a:gd name="connsiteX501" fmla="*/ 2362200 w 6362700"/>
                <a:gd name="connsiteY501" fmla="*/ 656167 h 3975100"/>
                <a:gd name="connsiteX502" fmla="*/ 2383366 w 6362700"/>
                <a:gd name="connsiteY502" fmla="*/ 605367 h 3975100"/>
                <a:gd name="connsiteX503" fmla="*/ 2451100 w 6362700"/>
                <a:gd name="connsiteY503" fmla="*/ 579967 h 3975100"/>
                <a:gd name="connsiteX504" fmla="*/ 2510366 w 6362700"/>
                <a:gd name="connsiteY504" fmla="*/ 563034 h 3975100"/>
                <a:gd name="connsiteX505" fmla="*/ 2510366 w 6362700"/>
                <a:gd name="connsiteY505" fmla="*/ 563034 h 3975100"/>
                <a:gd name="connsiteX506" fmla="*/ 2569633 w 6362700"/>
                <a:gd name="connsiteY506" fmla="*/ 554567 h 3975100"/>
                <a:gd name="connsiteX507" fmla="*/ 2620433 w 6362700"/>
                <a:gd name="connsiteY507" fmla="*/ 643467 h 3975100"/>
                <a:gd name="connsiteX508" fmla="*/ 2662766 w 6362700"/>
                <a:gd name="connsiteY508" fmla="*/ 804334 h 3975100"/>
                <a:gd name="connsiteX509" fmla="*/ 2726266 w 6362700"/>
                <a:gd name="connsiteY509" fmla="*/ 872067 h 3975100"/>
                <a:gd name="connsiteX510" fmla="*/ 2777066 w 6362700"/>
                <a:gd name="connsiteY510" fmla="*/ 897467 h 3975100"/>
                <a:gd name="connsiteX511" fmla="*/ 2832100 w 6362700"/>
                <a:gd name="connsiteY511" fmla="*/ 982134 h 3975100"/>
                <a:gd name="connsiteX512" fmla="*/ 2844800 w 6362700"/>
                <a:gd name="connsiteY512" fmla="*/ 1049867 h 3975100"/>
                <a:gd name="connsiteX513" fmla="*/ 2887133 w 6362700"/>
                <a:gd name="connsiteY513" fmla="*/ 1037167 h 3975100"/>
                <a:gd name="connsiteX514" fmla="*/ 2929466 w 6362700"/>
                <a:gd name="connsiteY514" fmla="*/ 1058334 h 3975100"/>
                <a:gd name="connsiteX515" fmla="*/ 2971800 w 6362700"/>
                <a:gd name="connsiteY515" fmla="*/ 973667 h 3975100"/>
                <a:gd name="connsiteX516" fmla="*/ 2942166 w 6362700"/>
                <a:gd name="connsiteY516" fmla="*/ 821267 h 3975100"/>
                <a:gd name="connsiteX517" fmla="*/ 2899833 w 6362700"/>
                <a:gd name="connsiteY517" fmla="*/ 753534 h 3975100"/>
                <a:gd name="connsiteX518" fmla="*/ 2959100 w 6362700"/>
                <a:gd name="connsiteY518" fmla="*/ 706967 h 3975100"/>
                <a:gd name="connsiteX519" fmla="*/ 2950633 w 6362700"/>
                <a:gd name="connsiteY519" fmla="*/ 647700 h 3975100"/>
                <a:gd name="connsiteX520" fmla="*/ 2997200 w 6362700"/>
                <a:gd name="connsiteY520" fmla="*/ 609600 h 3975100"/>
                <a:gd name="connsiteX521" fmla="*/ 3128433 w 6362700"/>
                <a:gd name="connsiteY521" fmla="*/ 596900 h 3975100"/>
                <a:gd name="connsiteX522" fmla="*/ 3128433 w 6362700"/>
                <a:gd name="connsiteY522" fmla="*/ 596900 h 3975100"/>
                <a:gd name="connsiteX523" fmla="*/ 3141133 w 6362700"/>
                <a:gd name="connsiteY523" fmla="*/ 546100 h 3975100"/>
                <a:gd name="connsiteX524" fmla="*/ 3204633 w 6362700"/>
                <a:gd name="connsiteY524" fmla="*/ 461434 h 3975100"/>
                <a:gd name="connsiteX525" fmla="*/ 3204633 w 6362700"/>
                <a:gd name="connsiteY525" fmla="*/ 461434 h 3975100"/>
                <a:gd name="connsiteX526" fmla="*/ 3246966 w 6362700"/>
                <a:gd name="connsiteY526" fmla="*/ 529167 h 3975100"/>
                <a:gd name="connsiteX527" fmla="*/ 3285066 w 6362700"/>
                <a:gd name="connsiteY527" fmla="*/ 448734 h 3975100"/>
                <a:gd name="connsiteX528" fmla="*/ 3310466 w 6362700"/>
                <a:gd name="connsiteY528" fmla="*/ 448734 h 3975100"/>
                <a:gd name="connsiteX529" fmla="*/ 3310466 w 6362700"/>
                <a:gd name="connsiteY529" fmla="*/ 533400 h 3975100"/>
                <a:gd name="connsiteX530" fmla="*/ 3365500 w 6362700"/>
                <a:gd name="connsiteY530" fmla="*/ 491067 h 3975100"/>
                <a:gd name="connsiteX531" fmla="*/ 3412066 w 6362700"/>
                <a:gd name="connsiteY531" fmla="*/ 550334 h 3975100"/>
                <a:gd name="connsiteX532" fmla="*/ 3399366 w 6362700"/>
                <a:gd name="connsiteY532" fmla="*/ 601134 h 3975100"/>
                <a:gd name="connsiteX533" fmla="*/ 3454400 w 6362700"/>
                <a:gd name="connsiteY533" fmla="*/ 596900 h 3975100"/>
                <a:gd name="connsiteX534" fmla="*/ 3462866 w 6362700"/>
                <a:gd name="connsiteY534" fmla="*/ 673100 h 3975100"/>
                <a:gd name="connsiteX535" fmla="*/ 3458633 w 6362700"/>
                <a:gd name="connsiteY535" fmla="*/ 762000 h 3975100"/>
                <a:gd name="connsiteX536" fmla="*/ 3556000 w 6362700"/>
                <a:gd name="connsiteY536" fmla="*/ 787400 h 3975100"/>
                <a:gd name="connsiteX537" fmla="*/ 3598333 w 6362700"/>
                <a:gd name="connsiteY537" fmla="*/ 867834 h 3975100"/>
                <a:gd name="connsiteX538" fmla="*/ 3632200 w 6362700"/>
                <a:gd name="connsiteY538" fmla="*/ 893234 h 3975100"/>
                <a:gd name="connsiteX539" fmla="*/ 3653366 w 6362700"/>
                <a:gd name="connsiteY539" fmla="*/ 1045634 h 3975100"/>
                <a:gd name="connsiteX540" fmla="*/ 3704166 w 6362700"/>
                <a:gd name="connsiteY540" fmla="*/ 1134534 h 3975100"/>
                <a:gd name="connsiteX541" fmla="*/ 3704166 w 6362700"/>
                <a:gd name="connsiteY541" fmla="*/ 1134534 h 3975100"/>
                <a:gd name="connsiteX542" fmla="*/ 3759200 w 6362700"/>
                <a:gd name="connsiteY542" fmla="*/ 1117600 h 3975100"/>
                <a:gd name="connsiteX543" fmla="*/ 3725333 w 6362700"/>
                <a:gd name="connsiteY543" fmla="*/ 994834 h 3975100"/>
                <a:gd name="connsiteX544" fmla="*/ 3708400 w 6362700"/>
                <a:gd name="connsiteY544" fmla="*/ 829734 h 3975100"/>
                <a:gd name="connsiteX545" fmla="*/ 3649133 w 6362700"/>
                <a:gd name="connsiteY545" fmla="*/ 800100 h 3975100"/>
                <a:gd name="connsiteX546" fmla="*/ 3611033 w 6362700"/>
                <a:gd name="connsiteY546" fmla="*/ 677334 h 3975100"/>
                <a:gd name="connsiteX547" fmla="*/ 3577166 w 6362700"/>
                <a:gd name="connsiteY547" fmla="*/ 520700 h 3975100"/>
                <a:gd name="connsiteX548" fmla="*/ 3611033 w 6362700"/>
                <a:gd name="connsiteY548" fmla="*/ 478367 h 39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Lst>
              <a:rect l="l" t="t" r="r" b="b"/>
              <a:pathLst>
                <a:path w="6362700" h="3975100">
                  <a:moveTo>
                    <a:pt x="3611033" y="478367"/>
                  </a:moveTo>
                  <a:lnTo>
                    <a:pt x="3771900" y="512234"/>
                  </a:lnTo>
                  <a:lnTo>
                    <a:pt x="3869266" y="563034"/>
                  </a:lnTo>
                  <a:lnTo>
                    <a:pt x="3941233" y="660400"/>
                  </a:lnTo>
                  <a:lnTo>
                    <a:pt x="3945466" y="702734"/>
                  </a:lnTo>
                  <a:lnTo>
                    <a:pt x="3996266" y="753534"/>
                  </a:lnTo>
                  <a:lnTo>
                    <a:pt x="4034366" y="821267"/>
                  </a:lnTo>
                  <a:lnTo>
                    <a:pt x="4034366" y="749300"/>
                  </a:lnTo>
                  <a:lnTo>
                    <a:pt x="4076700" y="711200"/>
                  </a:lnTo>
                  <a:lnTo>
                    <a:pt x="4097866" y="757767"/>
                  </a:lnTo>
                  <a:lnTo>
                    <a:pt x="4148666" y="584200"/>
                  </a:lnTo>
                  <a:lnTo>
                    <a:pt x="4212166" y="520700"/>
                  </a:lnTo>
                  <a:lnTo>
                    <a:pt x="4195233" y="482600"/>
                  </a:lnTo>
                  <a:lnTo>
                    <a:pt x="4267200" y="431800"/>
                  </a:lnTo>
                  <a:lnTo>
                    <a:pt x="4339166" y="452967"/>
                  </a:lnTo>
                  <a:lnTo>
                    <a:pt x="4364566" y="486834"/>
                  </a:lnTo>
                  <a:lnTo>
                    <a:pt x="4394200" y="558800"/>
                  </a:lnTo>
                  <a:lnTo>
                    <a:pt x="4461933" y="546100"/>
                  </a:lnTo>
                  <a:lnTo>
                    <a:pt x="4508500" y="537634"/>
                  </a:lnTo>
                  <a:lnTo>
                    <a:pt x="4584700" y="584200"/>
                  </a:lnTo>
                  <a:lnTo>
                    <a:pt x="4533900" y="495300"/>
                  </a:lnTo>
                  <a:lnTo>
                    <a:pt x="4605866" y="486834"/>
                  </a:lnTo>
                  <a:lnTo>
                    <a:pt x="4669366" y="524934"/>
                  </a:lnTo>
                  <a:lnTo>
                    <a:pt x="4652433" y="461434"/>
                  </a:lnTo>
                  <a:lnTo>
                    <a:pt x="4652433" y="423334"/>
                  </a:lnTo>
                  <a:lnTo>
                    <a:pt x="4690533" y="338667"/>
                  </a:lnTo>
                  <a:lnTo>
                    <a:pt x="4631266" y="215900"/>
                  </a:lnTo>
                  <a:lnTo>
                    <a:pt x="4627033" y="114300"/>
                  </a:lnTo>
                  <a:lnTo>
                    <a:pt x="4601633" y="59267"/>
                  </a:lnTo>
                  <a:lnTo>
                    <a:pt x="4660900" y="33867"/>
                  </a:lnTo>
                  <a:lnTo>
                    <a:pt x="4741333" y="63500"/>
                  </a:lnTo>
                  <a:lnTo>
                    <a:pt x="4787900" y="42334"/>
                  </a:lnTo>
                  <a:lnTo>
                    <a:pt x="4826000" y="0"/>
                  </a:lnTo>
                  <a:lnTo>
                    <a:pt x="4902200" y="12700"/>
                  </a:lnTo>
                  <a:lnTo>
                    <a:pt x="4965700" y="59267"/>
                  </a:lnTo>
                  <a:lnTo>
                    <a:pt x="4961466" y="165100"/>
                  </a:lnTo>
                  <a:lnTo>
                    <a:pt x="5058833" y="182034"/>
                  </a:lnTo>
                  <a:lnTo>
                    <a:pt x="5101166" y="203200"/>
                  </a:lnTo>
                  <a:lnTo>
                    <a:pt x="5101166" y="262467"/>
                  </a:lnTo>
                  <a:lnTo>
                    <a:pt x="5058833" y="338667"/>
                  </a:lnTo>
                  <a:lnTo>
                    <a:pt x="5092700" y="372534"/>
                  </a:lnTo>
                  <a:lnTo>
                    <a:pt x="5101166" y="410634"/>
                  </a:lnTo>
                  <a:lnTo>
                    <a:pt x="5173133" y="406400"/>
                  </a:lnTo>
                  <a:lnTo>
                    <a:pt x="5278966" y="520700"/>
                  </a:lnTo>
                  <a:lnTo>
                    <a:pt x="5321300" y="431800"/>
                  </a:lnTo>
                  <a:lnTo>
                    <a:pt x="5291666" y="376767"/>
                  </a:lnTo>
                  <a:lnTo>
                    <a:pt x="5291666" y="376767"/>
                  </a:lnTo>
                  <a:lnTo>
                    <a:pt x="5452533" y="334434"/>
                  </a:lnTo>
                  <a:lnTo>
                    <a:pt x="5511800" y="245534"/>
                  </a:lnTo>
                  <a:lnTo>
                    <a:pt x="5575300" y="186267"/>
                  </a:lnTo>
                  <a:lnTo>
                    <a:pt x="5626100" y="220134"/>
                  </a:lnTo>
                  <a:lnTo>
                    <a:pt x="5693833" y="215900"/>
                  </a:lnTo>
                  <a:lnTo>
                    <a:pt x="5748866" y="203200"/>
                  </a:lnTo>
                  <a:lnTo>
                    <a:pt x="5748866" y="203200"/>
                  </a:lnTo>
                  <a:lnTo>
                    <a:pt x="5621866" y="270934"/>
                  </a:lnTo>
                  <a:lnTo>
                    <a:pt x="5571066" y="313267"/>
                  </a:lnTo>
                  <a:lnTo>
                    <a:pt x="5494866" y="355600"/>
                  </a:lnTo>
                  <a:lnTo>
                    <a:pt x="5537200" y="431800"/>
                  </a:lnTo>
                  <a:lnTo>
                    <a:pt x="5524500" y="482600"/>
                  </a:lnTo>
                  <a:lnTo>
                    <a:pt x="5465233" y="516467"/>
                  </a:lnTo>
                  <a:lnTo>
                    <a:pt x="5418666" y="516467"/>
                  </a:lnTo>
                  <a:lnTo>
                    <a:pt x="5389033" y="567267"/>
                  </a:lnTo>
                  <a:lnTo>
                    <a:pt x="5461000" y="588434"/>
                  </a:lnTo>
                  <a:lnTo>
                    <a:pt x="5461000" y="588434"/>
                  </a:lnTo>
                  <a:lnTo>
                    <a:pt x="5444066" y="643467"/>
                  </a:lnTo>
                  <a:lnTo>
                    <a:pt x="5490633" y="643467"/>
                  </a:lnTo>
                  <a:lnTo>
                    <a:pt x="5549900" y="673100"/>
                  </a:lnTo>
                  <a:lnTo>
                    <a:pt x="5588000" y="668867"/>
                  </a:lnTo>
                  <a:lnTo>
                    <a:pt x="5588000" y="668867"/>
                  </a:lnTo>
                  <a:lnTo>
                    <a:pt x="5659966" y="630767"/>
                  </a:lnTo>
                  <a:lnTo>
                    <a:pt x="5693833" y="668867"/>
                  </a:lnTo>
                  <a:lnTo>
                    <a:pt x="5710766" y="711200"/>
                  </a:lnTo>
                  <a:lnTo>
                    <a:pt x="5710766" y="787400"/>
                  </a:lnTo>
                  <a:lnTo>
                    <a:pt x="5710766" y="825500"/>
                  </a:lnTo>
                  <a:lnTo>
                    <a:pt x="5689600" y="889000"/>
                  </a:lnTo>
                  <a:lnTo>
                    <a:pt x="5604933" y="944034"/>
                  </a:lnTo>
                  <a:lnTo>
                    <a:pt x="5575300" y="1032934"/>
                  </a:lnTo>
                  <a:lnTo>
                    <a:pt x="5609166" y="1058334"/>
                  </a:lnTo>
                  <a:lnTo>
                    <a:pt x="5803900" y="994834"/>
                  </a:lnTo>
                  <a:lnTo>
                    <a:pt x="5884333" y="994834"/>
                  </a:lnTo>
                  <a:lnTo>
                    <a:pt x="5850466" y="1087967"/>
                  </a:lnTo>
                  <a:lnTo>
                    <a:pt x="5922433" y="1159934"/>
                  </a:lnTo>
                  <a:lnTo>
                    <a:pt x="6079066" y="1227667"/>
                  </a:lnTo>
                  <a:lnTo>
                    <a:pt x="6167966" y="1257300"/>
                  </a:lnTo>
                  <a:lnTo>
                    <a:pt x="6206066" y="1320800"/>
                  </a:lnTo>
                  <a:lnTo>
                    <a:pt x="6252633" y="1320800"/>
                  </a:lnTo>
                  <a:lnTo>
                    <a:pt x="6307666" y="1384300"/>
                  </a:lnTo>
                  <a:lnTo>
                    <a:pt x="6278033" y="1481667"/>
                  </a:lnTo>
                  <a:lnTo>
                    <a:pt x="6278033" y="1481667"/>
                  </a:lnTo>
                  <a:lnTo>
                    <a:pt x="6269566" y="1524000"/>
                  </a:lnTo>
                  <a:lnTo>
                    <a:pt x="6159500" y="1540934"/>
                  </a:lnTo>
                  <a:lnTo>
                    <a:pt x="6231466" y="1574800"/>
                  </a:lnTo>
                  <a:lnTo>
                    <a:pt x="6231466" y="1574800"/>
                  </a:lnTo>
                  <a:lnTo>
                    <a:pt x="6155266" y="1608667"/>
                  </a:lnTo>
                  <a:lnTo>
                    <a:pt x="6083300" y="1646767"/>
                  </a:lnTo>
                  <a:lnTo>
                    <a:pt x="6273800" y="1621367"/>
                  </a:lnTo>
                  <a:lnTo>
                    <a:pt x="6324600" y="1676400"/>
                  </a:lnTo>
                  <a:lnTo>
                    <a:pt x="6269566" y="1714500"/>
                  </a:lnTo>
                  <a:lnTo>
                    <a:pt x="6062133" y="1752600"/>
                  </a:lnTo>
                  <a:lnTo>
                    <a:pt x="6290733" y="1773767"/>
                  </a:lnTo>
                  <a:lnTo>
                    <a:pt x="6261100" y="1820334"/>
                  </a:lnTo>
                  <a:lnTo>
                    <a:pt x="6299200" y="1862667"/>
                  </a:lnTo>
                  <a:lnTo>
                    <a:pt x="6350000" y="1824567"/>
                  </a:lnTo>
                  <a:lnTo>
                    <a:pt x="6362700" y="1896534"/>
                  </a:lnTo>
                  <a:lnTo>
                    <a:pt x="6307666" y="1960034"/>
                  </a:lnTo>
                  <a:lnTo>
                    <a:pt x="6294966" y="2006600"/>
                  </a:lnTo>
                  <a:lnTo>
                    <a:pt x="6227233" y="2015067"/>
                  </a:lnTo>
                  <a:lnTo>
                    <a:pt x="6176433" y="1989667"/>
                  </a:lnTo>
                  <a:lnTo>
                    <a:pt x="6112933" y="1934634"/>
                  </a:lnTo>
                  <a:lnTo>
                    <a:pt x="6074833" y="1926167"/>
                  </a:lnTo>
                  <a:lnTo>
                    <a:pt x="5952066" y="1972734"/>
                  </a:lnTo>
                  <a:lnTo>
                    <a:pt x="6134100" y="2006600"/>
                  </a:lnTo>
                  <a:lnTo>
                    <a:pt x="6189133" y="2074334"/>
                  </a:lnTo>
                  <a:lnTo>
                    <a:pt x="6252633" y="2103967"/>
                  </a:lnTo>
                  <a:lnTo>
                    <a:pt x="6197600" y="2112434"/>
                  </a:lnTo>
                  <a:lnTo>
                    <a:pt x="6053666" y="2087034"/>
                  </a:lnTo>
                  <a:lnTo>
                    <a:pt x="6083300" y="2120900"/>
                  </a:lnTo>
                  <a:lnTo>
                    <a:pt x="6163733" y="2142067"/>
                  </a:lnTo>
                  <a:lnTo>
                    <a:pt x="6214533" y="2175934"/>
                  </a:lnTo>
                  <a:lnTo>
                    <a:pt x="6189133" y="2201334"/>
                  </a:lnTo>
                  <a:lnTo>
                    <a:pt x="6087533" y="2209800"/>
                  </a:lnTo>
                  <a:lnTo>
                    <a:pt x="6167966" y="2252134"/>
                  </a:lnTo>
                  <a:lnTo>
                    <a:pt x="6049433" y="2269067"/>
                  </a:lnTo>
                  <a:lnTo>
                    <a:pt x="6079066" y="2328334"/>
                  </a:lnTo>
                  <a:lnTo>
                    <a:pt x="5969000" y="2374900"/>
                  </a:lnTo>
                  <a:lnTo>
                    <a:pt x="5892800" y="2353734"/>
                  </a:lnTo>
                  <a:lnTo>
                    <a:pt x="5833533" y="2264834"/>
                  </a:lnTo>
                  <a:lnTo>
                    <a:pt x="5799666" y="2256367"/>
                  </a:lnTo>
                  <a:lnTo>
                    <a:pt x="5799666" y="2311400"/>
                  </a:lnTo>
                  <a:lnTo>
                    <a:pt x="5854700" y="2353734"/>
                  </a:lnTo>
                  <a:lnTo>
                    <a:pt x="5871633" y="2396067"/>
                  </a:lnTo>
                  <a:lnTo>
                    <a:pt x="5918200" y="2421467"/>
                  </a:lnTo>
                  <a:lnTo>
                    <a:pt x="5918200" y="2421467"/>
                  </a:lnTo>
                  <a:lnTo>
                    <a:pt x="5918200" y="2421467"/>
                  </a:lnTo>
                  <a:lnTo>
                    <a:pt x="5825066" y="2408767"/>
                  </a:lnTo>
                  <a:lnTo>
                    <a:pt x="5799666" y="2446867"/>
                  </a:lnTo>
                  <a:lnTo>
                    <a:pt x="5837766" y="2484967"/>
                  </a:lnTo>
                  <a:lnTo>
                    <a:pt x="5808133" y="2514600"/>
                  </a:lnTo>
                  <a:lnTo>
                    <a:pt x="5744633" y="2523067"/>
                  </a:lnTo>
                  <a:lnTo>
                    <a:pt x="5744633" y="2523067"/>
                  </a:lnTo>
                  <a:lnTo>
                    <a:pt x="5774266" y="2561167"/>
                  </a:lnTo>
                  <a:lnTo>
                    <a:pt x="5808133" y="2548467"/>
                  </a:lnTo>
                  <a:lnTo>
                    <a:pt x="5871633" y="2497667"/>
                  </a:lnTo>
                  <a:lnTo>
                    <a:pt x="5808133" y="2590800"/>
                  </a:lnTo>
                  <a:lnTo>
                    <a:pt x="5791200" y="2645834"/>
                  </a:lnTo>
                  <a:lnTo>
                    <a:pt x="5748866" y="2738967"/>
                  </a:lnTo>
                  <a:lnTo>
                    <a:pt x="5668433" y="2722034"/>
                  </a:lnTo>
                  <a:lnTo>
                    <a:pt x="5655733" y="2760134"/>
                  </a:lnTo>
                  <a:lnTo>
                    <a:pt x="5609166" y="2789767"/>
                  </a:lnTo>
                  <a:lnTo>
                    <a:pt x="5541433" y="2827867"/>
                  </a:lnTo>
                  <a:lnTo>
                    <a:pt x="5524500" y="2874434"/>
                  </a:lnTo>
                  <a:lnTo>
                    <a:pt x="5566833" y="2891367"/>
                  </a:lnTo>
                  <a:lnTo>
                    <a:pt x="5532966" y="2925234"/>
                  </a:lnTo>
                  <a:lnTo>
                    <a:pt x="5486400" y="2921000"/>
                  </a:lnTo>
                  <a:lnTo>
                    <a:pt x="5439833" y="2874434"/>
                  </a:lnTo>
                  <a:lnTo>
                    <a:pt x="5401733" y="2908300"/>
                  </a:lnTo>
                  <a:lnTo>
                    <a:pt x="5401733" y="2908300"/>
                  </a:lnTo>
                  <a:lnTo>
                    <a:pt x="5346700" y="2849034"/>
                  </a:lnTo>
                  <a:lnTo>
                    <a:pt x="5346700" y="2849034"/>
                  </a:lnTo>
                  <a:lnTo>
                    <a:pt x="5291666" y="2794000"/>
                  </a:lnTo>
                  <a:lnTo>
                    <a:pt x="5215466" y="2755900"/>
                  </a:lnTo>
                  <a:lnTo>
                    <a:pt x="5295900" y="2878667"/>
                  </a:lnTo>
                  <a:lnTo>
                    <a:pt x="5266266" y="2921000"/>
                  </a:lnTo>
                  <a:lnTo>
                    <a:pt x="5122333" y="2967567"/>
                  </a:lnTo>
                  <a:lnTo>
                    <a:pt x="5067300" y="3014134"/>
                  </a:lnTo>
                  <a:lnTo>
                    <a:pt x="4936066" y="3086100"/>
                  </a:lnTo>
                  <a:lnTo>
                    <a:pt x="4783666" y="3213100"/>
                  </a:lnTo>
                  <a:lnTo>
                    <a:pt x="4707466" y="3293534"/>
                  </a:lnTo>
                  <a:lnTo>
                    <a:pt x="4643966" y="3369734"/>
                  </a:lnTo>
                  <a:lnTo>
                    <a:pt x="4512733" y="3429000"/>
                  </a:lnTo>
                  <a:lnTo>
                    <a:pt x="4415366" y="3467100"/>
                  </a:lnTo>
                  <a:lnTo>
                    <a:pt x="4343400" y="3496734"/>
                  </a:lnTo>
                  <a:lnTo>
                    <a:pt x="4224866" y="3492500"/>
                  </a:lnTo>
                  <a:lnTo>
                    <a:pt x="4102100" y="3526367"/>
                  </a:lnTo>
                  <a:lnTo>
                    <a:pt x="3966633" y="3556000"/>
                  </a:lnTo>
                  <a:lnTo>
                    <a:pt x="3898900" y="3539067"/>
                  </a:lnTo>
                  <a:lnTo>
                    <a:pt x="3843866" y="3589867"/>
                  </a:lnTo>
                  <a:lnTo>
                    <a:pt x="3814233" y="3649134"/>
                  </a:lnTo>
                  <a:lnTo>
                    <a:pt x="3877733" y="3657600"/>
                  </a:lnTo>
                  <a:lnTo>
                    <a:pt x="3843866" y="3754967"/>
                  </a:lnTo>
                  <a:lnTo>
                    <a:pt x="3814233" y="3801534"/>
                  </a:lnTo>
                  <a:lnTo>
                    <a:pt x="3729566" y="3843867"/>
                  </a:lnTo>
                  <a:lnTo>
                    <a:pt x="3649133" y="3873500"/>
                  </a:lnTo>
                  <a:lnTo>
                    <a:pt x="3602566" y="3788834"/>
                  </a:lnTo>
                  <a:lnTo>
                    <a:pt x="3615266" y="3890434"/>
                  </a:lnTo>
                  <a:lnTo>
                    <a:pt x="3327400" y="3975100"/>
                  </a:lnTo>
                  <a:lnTo>
                    <a:pt x="3090333" y="3920067"/>
                  </a:lnTo>
                  <a:lnTo>
                    <a:pt x="2789766" y="3818467"/>
                  </a:lnTo>
                  <a:lnTo>
                    <a:pt x="2628900" y="3788834"/>
                  </a:lnTo>
                  <a:lnTo>
                    <a:pt x="2489200" y="3788834"/>
                  </a:lnTo>
                  <a:lnTo>
                    <a:pt x="2235200" y="3560234"/>
                  </a:lnTo>
                  <a:lnTo>
                    <a:pt x="2133600" y="3488267"/>
                  </a:lnTo>
                  <a:lnTo>
                    <a:pt x="1943100" y="3390900"/>
                  </a:lnTo>
                  <a:lnTo>
                    <a:pt x="1943100" y="3340100"/>
                  </a:lnTo>
                  <a:lnTo>
                    <a:pt x="2019300" y="3306234"/>
                  </a:lnTo>
                  <a:lnTo>
                    <a:pt x="1930400" y="3293534"/>
                  </a:lnTo>
                  <a:lnTo>
                    <a:pt x="1879600" y="3352800"/>
                  </a:lnTo>
                  <a:lnTo>
                    <a:pt x="1879600" y="3352800"/>
                  </a:lnTo>
                  <a:lnTo>
                    <a:pt x="1833033" y="3403600"/>
                  </a:lnTo>
                  <a:lnTo>
                    <a:pt x="1833033" y="3403600"/>
                  </a:lnTo>
                  <a:lnTo>
                    <a:pt x="1672166" y="3450167"/>
                  </a:lnTo>
                  <a:lnTo>
                    <a:pt x="1574800" y="3403600"/>
                  </a:lnTo>
                  <a:lnTo>
                    <a:pt x="1481666" y="3437467"/>
                  </a:lnTo>
                  <a:lnTo>
                    <a:pt x="1303866" y="3420534"/>
                  </a:lnTo>
                  <a:lnTo>
                    <a:pt x="1198033" y="3441700"/>
                  </a:lnTo>
                  <a:lnTo>
                    <a:pt x="1109133" y="3471334"/>
                  </a:lnTo>
                  <a:lnTo>
                    <a:pt x="1054100" y="3475567"/>
                  </a:lnTo>
                  <a:lnTo>
                    <a:pt x="1066800" y="3310467"/>
                  </a:lnTo>
                  <a:lnTo>
                    <a:pt x="1066800" y="3310467"/>
                  </a:lnTo>
                  <a:lnTo>
                    <a:pt x="1045633" y="3251200"/>
                  </a:lnTo>
                  <a:lnTo>
                    <a:pt x="1062566" y="3141134"/>
                  </a:lnTo>
                  <a:lnTo>
                    <a:pt x="1147233" y="3204634"/>
                  </a:lnTo>
                  <a:lnTo>
                    <a:pt x="1159933" y="3268134"/>
                  </a:lnTo>
                  <a:lnTo>
                    <a:pt x="1248833" y="3272367"/>
                  </a:lnTo>
                  <a:lnTo>
                    <a:pt x="1308100" y="3204634"/>
                  </a:lnTo>
                  <a:lnTo>
                    <a:pt x="1418166" y="3191934"/>
                  </a:lnTo>
                  <a:lnTo>
                    <a:pt x="1473200" y="3145367"/>
                  </a:lnTo>
                  <a:lnTo>
                    <a:pt x="1464733" y="3094567"/>
                  </a:lnTo>
                  <a:lnTo>
                    <a:pt x="1498600" y="3060700"/>
                  </a:lnTo>
                  <a:lnTo>
                    <a:pt x="1583266" y="3060700"/>
                  </a:lnTo>
                  <a:lnTo>
                    <a:pt x="1617133" y="3001434"/>
                  </a:lnTo>
                  <a:lnTo>
                    <a:pt x="1566333" y="2954867"/>
                  </a:lnTo>
                  <a:lnTo>
                    <a:pt x="1515533" y="2963334"/>
                  </a:lnTo>
                  <a:lnTo>
                    <a:pt x="1553633" y="2912534"/>
                  </a:lnTo>
                  <a:lnTo>
                    <a:pt x="1591733" y="2853267"/>
                  </a:lnTo>
                  <a:lnTo>
                    <a:pt x="1663700" y="2823634"/>
                  </a:lnTo>
                  <a:lnTo>
                    <a:pt x="1697566" y="2789767"/>
                  </a:lnTo>
                  <a:lnTo>
                    <a:pt x="1799166" y="2806700"/>
                  </a:lnTo>
                  <a:lnTo>
                    <a:pt x="1816100" y="2760134"/>
                  </a:lnTo>
                  <a:lnTo>
                    <a:pt x="1642533" y="2751667"/>
                  </a:lnTo>
                  <a:lnTo>
                    <a:pt x="1600200" y="2781300"/>
                  </a:lnTo>
                  <a:lnTo>
                    <a:pt x="1562100" y="2827867"/>
                  </a:lnTo>
                  <a:lnTo>
                    <a:pt x="1464733" y="2878667"/>
                  </a:lnTo>
                  <a:lnTo>
                    <a:pt x="1413933" y="2857500"/>
                  </a:lnTo>
                  <a:lnTo>
                    <a:pt x="1481666" y="2802467"/>
                  </a:lnTo>
                  <a:lnTo>
                    <a:pt x="1566333" y="2760134"/>
                  </a:lnTo>
                  <a:lnTo>
                    <a:pt x="1490133" y="2751667"/>
                  </a:lnTo>
                  <a:lnTo>
                    <a:pt x="1443566" y="2768600"/>
                  </a:lnTo>
                  <a:lnTo>
                    <a:pt x="1494366" y="2616200"/>
                  </a:lnTo>
                  <a:lnTo>
                    <a:pt x="1574800" y="2573867"/>
                  </a:lnTo>
                  <a:lnTo>
                    <a:pt x="1634066" y="2489200"/>
                  </a:lnTo>
                  <a:lnTo>
                    <a:pt x="1460500" y="2595034"/>
                  </a:lnTo>
                  <a:lnTo>
                    <a:pt x="1422400" y="2603500"/>
                  </a:lnTo>
                  <a:lnTo>
                    <a:pt x="1409700" y="2654300"/>
                  </a:lnTo>
                  <a:lnTo>
                    <a:pt x="1375833" y="2675467"/>
                  </a:lnTo>
                  <a:lnTo>
                    <a:pt x="1333500" y="2633134"/>
                  </a:lnTo>
                  <a:lnTo>
                    <a:pt x="1333500" y="2595034"/>
                  </a:lnTo>
                  <a:lnTo>
                    <a:pt x="1316566" y="2544234"/>
                  </a:lnTo>
                  <a:lnTo>
                    <a:pt x="1316566" y="2544234"/>
                  </a:lnTo>
                  <a:lnTo>
                    <a:pt x="1265766" y="2544234"/>
                  </a:lnTo>
                  <a:lnTo>
                    <a:pt x="1240366" y="2455334"/>
                  </a:lnTo>
                  <a:lnTo>
                    <a:pt x="1253066" y="2391834"/>
                  </a:lnTo>
                  <a:lnTo>
                    <a:pt x="1278466" y="2302934"/>
                  </a:lnTo>
                  <a:lnTo>
                    <a:pt x="1214966" y="2286000"/>
                  </a:lnTo>
                  <a:lnTo>
                    <a:pt x="1214966" y="2230967"/>
                  </a:lnTo>
                  <a:lnTo>
                    <a:pt x="1109133" y="2286000"/>
                  </a:lnTo>
                  <a:lnTo>
                    <a:pt x="1066800" y="2256367"/>
                  </a:lnTo>
                  <a:lnTo>
                    <a:pt x="939800" y="2252134"/>
                  </a:lnTo>
                  <a:lnTo>
                    <a:pt x="791633" y="2252134"/>
                  </a:lnTo>
                  <a:lnTo>
                    <a:pt x="745066" y="2218267"/>
                  </a:lnTo>
                  <a:lnTo>
                    <a:pt x="660400" y="2226734"/>
                  </a:lnTo>
                  <a:lnTo>
                    <a:pt x="647700" y="2260600"/>
                  </a:lnTo>
                  <a:lnTo>
                    <a:pt x="609600" y="2260600"/>
                  </a:lnTo>
                  <a:lnTo>
                    <a:pt x="558800" y="2243667"/>
                  </a:lnTo>
                  <a:lnTo>
                    <a:pt x="512233" y="2286000"/>
                  </a:lnTo>
                  <a:lnTo>
                    <a:pt x="512233" y="2315634"/>
                  </a:lnTo>
                  <a:lnTo>
                    <a:pt x="410633" y="2328334"/>
                  </a:lnTo>
                  <a:lnTo>
                    <a:pt x="342900" y="2315634"/>
                  </a:lnTo>
                  <a:lnTo>
                    <a:pt x="279400" y="2142067"/>
                  </a:lnTo>
                  <a:lnTo>
                    <a:pt x="397933" y="2091267"/>
                  </a:lnTo>
                  <a:lnTo>
                    <a:pt x="508000" y="2146300"/>
                  </a:lnTo>
                  <a:lnTo>
                    <a:pt x="618066" y="2070100"/>
                  </a:lnTo>
                  <a:lnTo>
                    <a:pt x="690033" y="2053167"/>
                  </a:lnTo>
                  <a:lnTo>
                    <a:pt x="753533" y="2091267"/>
                  </a:lnTo>
                  <a:lnTo>
                    <a:pt x="778933" y="1981200"/>
                  </a:lnTo>
                  <a:lnTo>
                    <a:pt x="821266" y="1985434"/>
                  </a:lnTo>
                  <a:lnTo>
                    <a:pt x="800100" y="2070100"/>
                  </a:lnTo>
                  <a:lnTo>
                    <a:pt x="800100" y="2070100"/>
                  </a:lnTo>
                  <a:lnTo>
                    <a:pt x="829733" y="2099734"/>
                  </a:lnTo>
                  <a:lnTo>
                    <a:pt x="859366" y="2023534"/>
                  </a:lnTo>
                  <a:lnTo>
                    <a:pt x="893233" y="1972734"/>
                  </a:lnTo>
                  <a:lnTo>
                    <a:pt x="931333" y="2019300"/>
                  </a:lnTo>
                  <a:lnTo>
                    <a:pt x="973666" y="1960034"/>
                  </a:lnTo>
                  <a:lnTo>
                    <a:pt x="1058333" y="1917700"/>
                  </a:lnTo>
                  <a:lnTo>
                    <a:pt x="1062566" y="1981200"/>
                  </a:lnTo>
                  <a:lnTo>
                    <a:pt x="1092200" y="2019300"/>
                  </a:lnTo>
                  <a:lnTo>
                    <a:pt x="1134533" y="2036234"/>
                  </a:lnTo>
                  <a:lnTo>
                    <a:pt x="1109133" y="1989667"/>
                  </a:lnTo>
                  <a:lnTo>
                    <a:pt x="1155700" y="1947334"/>
                  </a:lnTo>
                  <a:lnTo>
                    <a:pt x="1286933" y="1934634"/>
                  </a:lnTo>
                  <a:lnTo>
                    <a:pt x="1392766" y="1955800"/>
                  </a:lnTo>
                  <a:lnTo>
                    <a:pt x="1591733" y="1964267"/>
                  </a:lnTo>
                  <a:lnTo>
                    <a:pt x="1591733" y="1921934"/>
                  </a:lnTo>
                  <a:lnTo>
                    <a:pt x="1553633" y="1909234"/>
                  </a:lnTo>
                  <a:lnTo>
                    <a:pt x="1621366" y="1799167"/>
                  </a:lnTo>
                  <a:lnTo>
                    <a:pt x="1629833" y="1731434"/>
                  </a:lnTo>
                  <a:lnTo>
                    <a:pt x="1579033" y="1735667"/>
                  </a:lnTo>
                  <a:lnTo>
                    <a:pt x="1540933" y="1794934"/>
                  </a:lnTo>
                  <a:lnTo>
                    <a:pt x="1430866" y="1858434"/>
                  </a:lnTo>
                  <a:lnTo>
                    <a:pt x="1316566" y="1837267"/>
                  </a:lnTo>
                  <a:lnTo>
                    <a:pt x="1236133" y="1786467"/>
                  </a:lnTo>
                  <a:lnTo>
                    <a:pt x="1134533" y="1799167"/>
                  </a:lnTo>
                  <a:lnTo>
                    <a:pt x="1159933" y="1748367"/>
                  </a:lnTo>
                  <a:lnTo>
                    <a:pt x="1261533" y="1634067"/>
                  </a:lnTo>
                  <a:lnTo>
                    <a:pt x="1490133" y="1507067"/>
                  </a:lnTo>
                  <a:lnTo>
                    <a:pt x="1634066" y="1456267"/>
                  </a:lnTo>
                  <a:lnTo>
                    <a:pt x="1638300" y="1418167"/>
                  </a:lnTo>
                  <a:lnTo>
                    <a:pt x="1583266" y="1439334"/>
                  </a:lnTo>
                  <a:lnTo>
                    <a:pt x="1494366" y="1426634"/>
                  </a:lnTo>
                  <a:lnTo>
                    <a:pt x="1464733" y="1358900"/>
                  </a:lnTo>
                  <a:lnTo>
                    <a:pt x="1413933" y="1375834"/>
                  </a:lnTo>
                  <a:lnTo>
                    <a:pt x="1329266" y="1456267"/>
                  </a:lnTo>
                  <a:lnTo>
                    <a:pt x="1248833" y="1367367"/>
                  </a:lnTo>
                  <a:lnTo>
                    <a:pt x="1333500" y="1320800"/>
                  </a:lnTo>
                  <a:lnTo>
                    <a:pt x="1214966" y="1316567"/>
                  </a:lnTo>
                  <a:lnTo>
                    <a:pt x="1181100" y="1333500"/>
                  </a:lnTo>
                  <a:lnTo>
                    <a:pt x="1151466" y="1193800"/>
                  </a:lnTo>
                  <a:lnTo>
                    <a:pt x="1109133" y="1316567"/>
                  </a:lnTo>
                  <a:lnTo>
                    <a:pt x="1109133" y="1316567"/>
                  </a:lnTo>
                  <a:lnTo>
                    <a:pt x="1041400" y="1206500"/>
                  </a:lnTo>
                  <a:lnTo>
                    <a:pt x="1045633" y="1350434"/>
                  </a:lnTo>
                  <a:lnTo>
                    <a:pt x="982133" y="1312334"/>
                  </a:lnTo>
                  <a:lnTo>
                    <a:pt x="999066" y="1236134"/>
                  </a:lnTo>
                  <a:lnTo>
                    <a:pt x="922866" y="1265767"/>
                  </a:lnTo>
                  <a:lnTo>
                    <a:pt x="880533" y="1299634"/>
                  </a:lnTo>
                  <a:lnTo>
                    <a:pt x="817033" y="1299634"/>
                  </a:lnTo>
                  <a:lnTo>
                    <a:pt x="774700" y="1270000"/>
                  </a:lnTo>
                  <a:lnTo>
                    <a:pt x="778933" y="1329267"/>
                  </a:lnTo>
                  <a:lnTo>
                    <a:pt x="774700" y="1367367"/>
                  </a:lnTo>
                  <a:lnTo>
                    <a:pt x="660400" y="1350434"/>
                  </a:lnTo>
                  <a:lnTo>
                    <a:pt x="588433" y="1405467"/>
                  </a:lnTo>
                  <a:lnTo>
                    <a:pt x="529166" y="1405467"/>
                  </a:lnTo>
                  <a:lnTo>
                    <a:pt x="478366" y="1456267"/>
                  </a:lnTo>
                  <a:lnTo>
                    <a:pt x="325966" y="1473200"/>
                  </a:lnTo>
                  <a:lnTo>
                    <a:pt x="325966" y="1405467"/>
                  </a:lnTo>
                  <a:lnTo>
                    <a:pt x="182033" y="1354667"/>
                  </a:lnTo>
                  <a:lnTo>
                    <a:pt x="63500" y="1367367"/>
                  </a:lnTo>
                  <a:lnTo>
                    <a:pt x="0" y="1367367"/>
                  </a:lnTo>
                  <a:lnTo>
                    <a:pt x="114300" y="1265767"/>
                  </a:lnTo>
                  <a:lnTo>
                    <a:pt x="127000" y="1193800"/>
                  </a:lnTo>
                  <a:lnTo>
                    <a:pt x="211666" y="1236134"/>
                  </a:lnTo>
                  <a:lnTo>
                    <a:pt x="334433" y="1308100"/>
                  </a:lnTo>
                  <a:lnTo>
                    <a:pt x="389466" y="1341967"/>
                  </a:lnTo>
                  <a:lnTo>
                    <a:pt x="427566" y="1320800"/>
                  </a:lnTo>
                  <a:lnTo>
                    <a:pt x="270933" y="1181100"/>
                  </a:lnTo>
                  <a:lnTo>
                    <a:pt x="355600" y="1202267"/>
                  </a:lnTo>
                  <a:lnTo>
                    <a:pt x="410633" y="1210734"/>
                  </a:lnTo>
                  <a:lnTo>
                    <a:pt x="351366" y="1138767"/>
                  </a:lnTo>
                  <a:lnTo>
                    <a:pt x="296333" y="1130300"/>
                  </a:lnTo>
                  <a:lnTo>
                    <a:pt x="241300" y="1028700"/>
                  </a:lnTo>
                  <a:lnTo>
                    <a:pt x="245533" y="969434"/>
                  </a:lnTo>
                  <a:lnTo>
                    <a:pt x="406400" y="1041400"/>
                  </a:lnTo>
                  <a:lnTo>
                    <a:pt x="533400" y="1113367"/>
                  </a:lnTo>
                  <a:lnTo>
                    <a:pt x="571500" y="1164167"/>
                  </a:lnTo>
                  <a:lnTo>
                    <a:pt x="563033" y="1227667"/>
                  </a:lnTo>
                  <a:lnTo>
                    <a:pt x="647700" y="1181100"/>
                  </a:lnTo>
                  <a:lnTo>
                    <a:pt x="723900" y="1134534"/>
                  </a:lnTo>
                  <a:lnTo>
                    <a:pt x="613833" y="1121834"/>
                  </a:lnTo>
                  <a:lnTo>
                    <a:pt x="588433" y="1075267"/>
                  </a:lnTo>
                  <a:lnTo>
                    <a:pt x="677333" y="1062567"/>
                  </a:lnTo>
                  <a:lnTo>
                    <a:pt x="757766" y="1045634"/>
                  </a:lnTo>
                  <a:lnTo>
                    <a:pt x="770466" y="994834"/>
                  </a:lnTo>
                  <a:lnTo>
                    <a:pt x="635000" y="1020234"/>
                  </a:lnTo>
                  <a:lnTo>
                    <a:pt x="499533" y="999067"/>
                  </a:lnTo>
                  <a:lnTo>
                    <a:pt x="440266" y="982134"/>
                  </a:lnTo>
                  <a:lnTo>
                    <a:pt x="389466" y="859367"/>
                  </a:lnTo>
                  <a:lnTo>
                    <a:pt x="402166" y="808567"/>
                  </a:lnTo>
                  <a:lnTo>
                    <a:pt x="533400" y="876300"/>
                  </a:lnTo>
                  <a:lnTo>
                    <a:pt x="571500" y="897467"/>
                  </a:lnTo>
                  <a:lnTo>
                    <a:pt x="635000" y="897467"/>
                  </a:lnTo>
                  <a:lnTo>
                    <a:pt x="757766" y="922867"/>
                  </a:lnTo>
                  <a:lnTo>
                    <a:pt x="601133" y="833967"/>
                  </a:lnTo>
                  <a:lnTo>
                    <a:pt x="512233" y="787400"/>
                  </a:lnTo>
                  <a:lnTo>
                    <a:pt x="419100" y="690034"/>
                  </a:lnTo>
                  <a:lnTo>
                    <a:pt x="448733" y="626534"/>
                  </a:lnTo>
                  <a:lnTo>
                    <a:pt x="618066" y="698500"/>
                  </a:lnTo>
                  <a:lnTo>
                    <a:pt x="681566" y="736600"/>
                  </a:lnTo>
                  <a:lnTo>
                    <a:pt x="635000" y="656167"/>
                  </a:lnTo>
                  <a:lnTo>
                    <a:pt x="571500" y="618067"/>
                  </a:lnTo>
                  <a:lnTo>
                    <a:pt x="512233" y="567267"/>
                  </a:lnTo>
                  <a:lnTo>
                    <a:pt x="567266" y="554567"/>
                  </a:lnTo>
                  <a:lnTo>
                    <a:pt x="639233" y="567267"/>
                  </a:lnTo>
                  <a:lnTo>
                    <a:pt x="592666" y="503767"/>
                  </a:lnTo>
                  <a:lnTo>
                    <a:pt x="554566" y="491067"/>
                  </a:lnTo>
                  <a:lnTo>
                    <a:pt x="622300" y="452967"/>
                  </a:lnTo>
                  <a:lnTo>
                    <a:pt x="791633" y="516467"/>
                  </a:lnTo>
                  <a:lnTo>
                    <a:pt x="838200" y="601134"/>
                  </a:lnTo>
                  <a:lnTo>
                    <a:pt x="838200" y="601134"/>
                  </a:lnTo>
                  <a:lnTo>
                    <a:pt x="893233" y="609600"/>
                  </a:lnTo>
                  <a:lnTo>
                    <a:pt x="914400" y="681567"/>
                  </a:lnTo>
                  <a:lnTo>
                    <a:pt x="956733" y="685800"/>
                  </a:lnTo>
                  <a:lnTo>
                    <a:pt x="1016000" y="757767"/>
                  </a:lnTo>
                  <a:lnTo>
                    <a:pt x="1020233" y="635000"/>
                  </a:lnTo>
                  <a:lnTo>
                    <a:pt x="1113366" y="711200"/>
                  </a:lnTo>
                  <a:lnTo>
                    <a:pt x="1113366" y="787400"/>
                  </a:lnTo>
                  <a:lnTo>
                    <a:pt x="1100666" y="927100"/>
                  </a:lnTo>
                  <a:lnTo>
                    <a:pt x="1164166" y="753534"/>
                  </a:lnTo>
                  <a:lnTo>
                    <a:pt x="1202266" y="825500"/>
                  </a:lnTo>
                  <a:lnTo>
                    <a:pt x="1206500" y="922867"/>
                  </a:lnTo>
                  <a:lnTo>
                    <a:pt x="1257300" y="812800"/>
                  </a:lnTo>
                  <a:lnTo>
                    <a:pt x="1236133" y="698500"/>
                  </a:lnTo>
                  <a:lnTo>
                    <a:pt x="1189566" y="639234"/>
                  </a:lnTo>
                  <a:lnTo>
                    <a:pt x="1253066" y="584200"/>
                  </a:lnTo>
                  <a:lnTo>
                    <a:pt x="1168400" y="605367"/>
                  </a:lnTo>
                  <a:lnTo>
                    <a:pt x="1071033" y="546100"/>
                  </a:lnTo>
                  <a:lnTo>
                    <a:pt x="960966" y="491067"/>
                  </a:lnTo>
                  <a:lnTo>
                    <a:pt x="922866" y="414867"/>
                  </a:lnTo>
                  <a:lnTo>
                    <a:pt x="1003300" y="381000"/>
                  </a:lnTo>
                  <a:lnTo>
                    <a:pt x="1087966" y="385234"/>
                  </a:lnTo>
                  <a:lnTo>
                    <a:pt x="1155700" y="427567"/>
                  </a:lnTo>
                  <a:lnTo>
                    <a:pt x="1164166" y="393700"/>
                  </a:lnTo>
                  <a:lnTo>
                    <a:pt x="1270000" y="347134"/>
                  </a:lnTo>
                  <a:lnTo>
                    <a:pt x="1143000" y="338667"/>
                  </a:lnTo>
                  <a:lnTo>
                    <a:pt x="1189566" y="283634"/>
                  </a:lnTo>
                  <a:lnTo>
                    <a:pt x="1066800" y="317500"/>
                  </a:lnTo>
                  <a:lnTo>
                    <a:pt x="1083733" y="237067"/>
                  </a:lnTo>
                  <a:lnTo>
                    <a:pt x="999066" y="292100"/>
                  </a:lnTo>
                  <a:lnTo>
                    <a:pt x="986366" y="228600"/>
                  </a:lnTo>
                  <a:lnTo>
                    <a:pt x="956733" y="279400"/>
                  </a:lnTo>
                  <a:lnTo>
                    <a:pt x="927100" y="304800"/>
                  </a:lnTo>
                  <a:lnTo>
                    <a:pt x="829733" y="279400"/>
                  </a:lnTo>
                  <a:lnTo>
                    <a:pt x="778933" y="241300"/>
                  </a:lnTo>
                  <a:lnTo>
                    <a:pt x="884766" y="237067"/>
                  </a:lnTo>
                  <a:lnTo>
                    <a:pt x="884766" y="237067"/>
                  </a:lnTo>
                  <a:lnTo>
                    <a:pt x="876300" y="190500"/>
                  </a:lnTo>
                  <a:lnTo>
                    <a:pt x="808566" y="135467"/>
                  </a:lnTo>
                  <a:lnTo>
                    <a:pt x="880533" y="148167"/>
                  </a:lnTo>
                  <a:lnTo>
                    <a:pt x="927100" y="131234"/>
                  </a:lnTo>
                  <a:lnTo>
                    <a:pt x="973666" y="160867"/>
                  </a:lnTo>
                  <a:lnTo>
                    <a:pt x="969433" y="122767"/>
                  </a:lnTo>
                  <a:lnTo>
                    <a:pt x="939800" y="84667"/>
                  </a:lnTo>
                  <a:lnTo>
                    <a:pt x="1092200" y="169334"/>
                  </a:lnTo>
                  <a:lnTo>
                    <a:pt x="1126066" y="97367"/>
                  </a:lnTo>
                  <a:lnTo>
                    <a:pt x="1214966" y="148167"/>
                  </a:lnTo>
                  <a:lnTo>
                    <a:pt x="1210733" y="88900"/>
                  </a:lnTo>
                  <a:lnTo>
                    <a:pt x="1265766" y="194734"/>
                  </a:lnTo>
                  <a:lnTo>
                    <a:pt x="1333500" y="266700"/>
                  </a:lnTo>
                  <a:lnTo>
                    <a:pt x="1346200" y="351367"/>
                  </a:lnTo>
                  <a:lnTo>
                    <a:pt x="1401233" y="347134"/>
                  </a:lnTo>
                  <a:lnTo>
                    <a:pt x="1447800" y="368300"/>
                  </a:lnTo>
                  <a:lnTo>
                    <a:pt x="1447800" y="368300"/>
                  </a:lnTo>
                  <a:lnTo>
                    <a:pt x="1502833" y="397934"/>
                  </a:lnTo>
                  <a:lnTo>
                    <a:pt x="1485900" y="440267"/>
                  </a:lnTo>
                  <a:lnTo>
                    <a:pt x="1612900" y="478367"/>
                  </a:lnTo>
                  <a:lnTo>
                    <a:pt x="1634066" y="618067"/>
                  </a:lnTo>
                  <a:lnTo>
                    <a:pt x="1731433" y="592667"/>
                  </a:lnTo>
                  <a:lnTo>
                    <a:pt x="1739900" y="635000"/>
                  </a:lnTo>
                  <a:lnTo>
                    <a:pt x="1739900" y="685800"/>
                  </a:lnTo>
                  <a:lnTo>
                    <a:pt x="1816100" y="673100"/>
                  </a:lnTo>
                  <a:lnTo>
                    <a:pt x="1858433" y="706967"/>
                  </a:lnTo>
                  <a:lnTo>
                    <a:pt x="1858433" y="706967"/>
                  </a:lnTo>
                  <a:lnTo>
                    <a:pt x="1667933" y="770467"/>
                  </a:lnTo>
                  <a:lnTo>
                    <a:pt x="1689100" y="783167"/>
                  </a:lnTo>
                  <a:lnTo>
                    <a:pt x="1803400" y="766234"/>
                  </a:lnTo>
                  <a:lnTo>
                    <a:pt x="1803400" y="800100"/>
                  </a:lnTo>
                  <a:lnTo>
                    <a:pt x="1858433" y="787400"/>
                  </a:lnTo>
                  <a:lnTo>
                    <a:pt x="1871133" y="880534"/>
                  </a:lnTo>
                  <a:lnTo>
                    <a:pt x="1875366" y="931334"/>
                  </a:lnTo>
                  <a:lnTo>
                    <a:pt x="1841500" y="986367"/>
                  </a:lnTo>
                  <a:lnTo>
                    <a:pt x="1769533" y="1016000"/>
                  </a:lnTo>
                  <a:lnTo>
                    <a:pt x="1845733" y="1058334"/>
                  </a:lnTo>
                  <a:lnTo>
                    <a:pt x="1803400" y="1109134"/>
                  </a:lnTo>
                  <a:lnTo>
                    <a:pt x="1697566" y="1087967"/>
                  </a:lnTo>
                  <a:lnTo>
                    <a:pt x="1667933" y="1028700"/>
                  </a:lnTo>
                  <a:lnTo>
                    <a:pt x="1634066" y="1007534"/>
                  </a:lnTo>
                  <a:lnTo>
                    <a:pt x="1600200" y="1016000"/>
                  </a:lnTo>
                  <a:lnTo>
                    <a:pt x="1642533" y="1079500"/>
                  </a:lnTo>
                  <a:lnTo>
                    <a:pt x="1667933" y="1164167"/>
                  </a:lnTo>
                  <a:lnTo>
                    <a:pt x="1752600" y="1181100"/>
                  </a:lnTo>
                  <a:lnTo>
                    <a:pt x="1803400" y="1206500"/>
                  </a:lnTo>
                  <a:lnTo>
                    <a:pt x="1765300" y="1282700"/>
                  </a:lnTo>
                  <a:lnTo>
                    <a:pt x="1845733" y="1236134"/>
                  </a:lnTo>
                  <a:lnTo>
                    <a:pt x="1883833" y="1270000"/>
                  </a:lnTo>
                  <a:lnTo>
                    <a:pt x="1849966" y="1350434"/>
                  </a:lnTo>
                  <a:lnTo>
                    <a:pt x="1769533" y="1443567"/>
                  </a:lnTo>
                  <a:lnTo>
                    <a:pt x="1879600" y="1401234"/>
                  </a:lnTo>
                  <a:lnTo>
                    <a:pt x="1905000" y="1464734"/>
                  </a:lnTo>
                  <a:lnTo>
                    <a:pt x="1934633" y="1608667"/>
                  </a:lnTo>
                  <a:lnTo>
                    <a:pt x="1964266" y="1727200"/>
                  </a:lnTo>
                  <a:lnTo>
                    <a:pt x="1998133" y="1790700"/>
                  </a:lnTo>
                  <a:lnTo>
                    <a:pt x="2015066" y="1701800"/>
                  </a:lnTo>
                  <a:lnTo>
                    <a:pt x="1985433" y="1638300"/>
                  </a:lnTo>
                  <a:lnTo>
                    <a:pt x="1993900" y="1524000"/>
                  </a:lnTo>
                  <a:lnTo>
                    <a:pt x="1985433" y="1418167"/>
                  </a:lnTo>
                  <a:lnTo>
                    <a:pt x="2019300" y="1443567"/>
                  </a:lnTo>
                  <a:lnTo>
                    <a:pt x="2087033" y="1570567"/>
                  </a:lnTo>
                  <a:lnTo>
                    <a:pt x="2048933" y="1358900"/>
                  </a:lnTo>
                  <a:lnTo>
                    <a:pt x="2091266" y="1223434"/>
                  </a:lnTo>
                  <a:lnTo>
                    <a:pt x="2222500" y="1126067"/>
                  </a:lnTo>
                  <a:lnTo>
                    <a:pt x="2252133" y="1147234"/>
                  </a:lnTo>
                  <a:lnTo>
                    <a:pt x="2264833" y="1270000"/>
                  </a:lnTo>
                  <a:lnTo>
                    <a:pt x="2302933" y="1325034"/>
                  </a:lnTo>
                  <a:lnTo>
                    <a:pt x="2353733" y="1371600"/>
                  </a:lnTo>
                  <a:lnTo>
                    <a:pt x="2362200" y="1236134"/>
                  </a:lnTo>
                  <a:lnTo>
                    <a:pt x="2408766" y="1291167"/>
                  </a:lnTo>
                  <a:lnTo>
                    <a:pt x="2446866" y="1117600"/>
                  </a:lnTo>
                  <a:lnTo>
                    <a:pt x="2468033" y="1007534"/>
                  </a:lnTo>
                  <a:lnTo>
                    <a:pt x="2434166" y="952500"/>
                  </a:lnTo>
                  <a:lnTo>
                    <a:pt x="2434166" y="876300"/>
                  </a:lnTo>
                  <a:lnTo>
                    <a:pt x="2391833" y="774700"/>
                  </a:lnTo>
                  <a:lnTo>
                    <a:pt x="2400300" y="706967"/>
                  </a:lnTo>
                  <a:lnTo>
                    <a:pt x="2362200" y="656167"/>
                  </a:lnTo>
                  <a:lnTo>
                    <a:pt x="2383366" y="605367"/>
                  </a:lnTo>
                  <a:lnTo>
                    <a:pt x="2451100" y="579967"/>
                  </a:lnTo>
                  <a:lnTo>
                    <a:pt x="2510366" y="563034"/>
                  </a:lnTo>
                  <a:lnTo>
                    <a:pt x="2510366" y="563034"/>
                  </a:lnTo>
                  <a:lnTo>
                    <a:pt x="2569633" y="554567"/>
                  </a:lnTo>
                  <a:lnTo>
                    <a:pt x="2620433" y="643467"/>
                  </a:lnTo>
                  <a:lnTo>
                    <a:pt x="2662766" y="804334"/>
                  </a:lnTo>
                  <a:lnTo>
                    <a:pt x="2726266" y="872067"/>
                  </a:lnTo>
                  <a:lnTo>
                    <a:pt x="2777066" y="897467"/>
                  </a:lnTo>
                  <a:lnTo>
                    <a:pt x="2832100" y="982134"/>
                  </a:lnTo>
                  <a:lnTo>
                    <a:pt x="2844800" y="1049867"/>
                  </a:lnTo>
                  <a:lnTo>
                    <a:pt x="2887133" y="1037167"/>
                  </a:lnTo>
                  <a:lnTo>
                    <a:pt x="2929466" y="1058334"/>
                  </a:lnTo>
                  <a:lnTo>
                    <a:pt x="2971800" y="973667"/>
                  </a:lnTo>
                  <a:lnTo>
                    <a:pt x="2942166" y="821267"/>
                  </a:lnTo>
                  <a:lnTo>
                    <a:pt x="2899833" y="753534"/>
                  </a:lnTo>
                  <a:lnTo>
                    <a:pt x="2959100" y="706967"/>
                  </a:lnTo>
                  <a:lnTo>
                    <a:pt x="2950633" y="647700"/>
                  </a:lnTo>
                  <a:lnTo>
                    <a:pt x="2997200" y="609600"/>
                  </a:lnTo>
                  <a:lnTo>
                    <a:pt x="3128433" y="596900"/>
                  </a:lnTo>
                  <a:lnTo>
                    <a:pt x="3128433" y="596900"/>
                  </a:lnTo>
                  <a:lnTo>
                    <a:pt x="3141133" y="546100"/>
                  </a:lnTo>
                  <a:lnTo>
                    <a:pt x="3204633" y="461434"/>
                  </a:lnTo>
                  <a:lnTo>
                    <a:pt x="3204633" y="461434"/>
                  </a:lnTo>
                  <a:lnTo>
                    <a:pt x="3246966" y="529167"/>
                  </a:lnTo>
                  <a:lnTo>
                    <a:pt x="3285066" y="448734"/>
                  </a:lnTo>
                  <a:lnTo>
                    <a:pt x="3310466" y="448734"/>
                  </a:lnTo>
                  <a:lnTo>
                    <a:pt x="3310466" y="533400"/>
                  </a:lnTo>
                  <a:lnTo>
                    <a:pt x="3365500" y="491067"/>
                  </a:lnTo>
                  <a:lnTo>
                    <a:pt x="3412066" y="550334"/>
                  </a:lnTo>
                  <a:lnTo>
                    <a:pt x="3399366" y="601134"/>
                  </a:lnTo>
                  <a:lnTo>
                    <a:pt x="3454400" y="596900"/>
                  </a:lnTo>
                  <a:lnTo>
                    <a:pt x="3462866" y="673100"/>
                  </a:lnTo>
                  <a:lnTo>
                    <a:pt x="3458633" y="762000"/>
                  </a:lnTo>
                  <a:lnTo>
                    <a:pt x="3556000" y="787400"/>
                  </a:lnTo>
                  <a:lnTo>
                    <a:pt x="3598333" y="867834"/>
                  </a:lnTo>
                  <a:lnTo>
                    <a:pt x="3632200" y="893234"/>
                  </a:lnTo>
                  <a:lnTo>
                    <a:pt x="3653366" y="1045634"/>
                  </a:lnTo>
                  <a:lnTo>
                    <a:pt x="3704166" y="1134534"/>
                  </a:lnTo>
                  <a:lnTo>
                    <a:pt x="3704166" y="1134534"/>
                  </a:lnTo>
                  <a:lnTo>
                    <a:pt x="3759200" y="1117600"/>
                  </a:lnTo>
                  <a:lnTo>
                    <a:pt x="3725333" y="994834"/>
                  </a:lnTo>
                  <a:lnTo>
                    <a:pt x="3708400" y="829734"/>
                  </a:lnTo>
                  <a:lnTo>
                    <a:pt x="3649133" y="800100"/>
                  </a:lnTo>
                  <a:lnTo>
                    <a:pt x="3611033" y="677334"/>
                  </a:lnTo>
                  <a:lnTo>
                    <a:pt x="3577166" y="520700"/>
                  </a:lnTo>
                  <a:lnTo>
                    <a:pt x="3611033" y="478367"/>
                  </a:lnTo>
                  <a:close/>
                </a:path>
              </a:pathLst>
            </a:custGeom>
            <a:grpFill/>
            <a:ln w="254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295" name="Freeform 46"/>
            <p:cNvSpPr>
              <a:spLocks/>
            </p:cNvSpPr>
            <p:nvPr/>
          </p:nvSpPr>
          <p:spPr bwMode="auto">
            <a:xfrm>
              <a:off x="4811713" y="3171825"/>
              <a:ext cx="36512" cy="42863"/>
            </a:xfrm>
            <a:custGeom>
              <a:avLst/>
              <a:gdLst>
                <a:gd name="T0" fmla="*/ 136 w 80"/>
                <a:gd name="T1" fmla="*/ 44 h 90"/>
                <a:gd name="T2" fmla="*/ 126 w 80"/>
                <a:gd name="T3" fmla="*/ 50 h 90"/>
                <a:gd name="T4" fmla="*/ 112 w 80"/>
                <a:gd name="T5" fmla="*/ 27 h 90"/>
                <a:gd name="T6" fmla="*/ 97 w 80"/>
                <a:gd name="T7" fmla="*/ 16 h 90"/>
                <a:gd name="T8" fmla="*/ 79 w 80"/>
                <a:gd name="T9" fmla="*/ 0 h 90"/>
                <a:gd name="T10" fmla="*/ 50 w 80"/>
                <a:gd name="T11" fmla="*/ 0 h 90"/>
                <a:gd name="T12" fmla="*/ 50 w 80"/>
                <a:gd name="T13" fmla="*/ 24 h 90"/>
                <a:gd name="T14" fmla="*/ 31 w 80"/>
                <a:gd name="T15" fmla="*/ 23 h 90"/>
                <a:gd name="T16" fmla="*/ 16 w 80"/>
                <a:gd name="T17" fmla="*/ 47 h 90"/>
                <a:gd name="T18" fmla="*/ 7 w 80"/>
                <a:gd name="T19" fmla="*/ 47 h 90"/>
                <a:gd name="T20" fmla="*/ 5 w 80"/>
                <a:gd name="T21" fmla="*/ 63 h 90"/>
                <a:gd name="T22" fmla="*/ 29 w 80"/>
                <a:gd name="T23" fmla="*/ 77 h 90"/>
                <a:gd name="T24" fmla="*/ 7 w 80"/>
                <a:gd name="T25" fmla="*/ 103 h 90"/>
                <a:gd name="T26" fmla="*/ 10 w 80"/>
                <a:gd name="T27" fmla="*/ 105 h 90"/>
                <a:gd name="T28" fmla="*/ 41 w 80"/>
                <a:gd name="T29" fmla="*/ 100 h 90"/>
                <a:gd name="T30" fmla="*/ 41 w 80"/>
                <a:gd name="T31" fmla="*/ 119 h 90"/>
                <a:gd name="T32" fmla="*/ 71 w 80"/>
                <a:gd name="T33" fmla="*/ 145 h 90"/>
                <a:gd name="T34" fmla="*/ 83 w 80"/>
                <a:gd name="T35" fmla="*/ 131 h 90"/>
                <a:gd name="T36" fmla="*/ 79 w 80"/>
                <a:gd name="T37" fmla="*/ 114 h 90"/>
                <a:gd name="T38" fmla="*/ 69 w 80"/>
                <a:gd name="T39" fmla="*/ 119 h 90"/>
                <a:gd name="T40" fmla="*/ 53 w 80"/>
                <a:gd name="T41" fmla="*/ 110 h 90"/>
                <a:gd name="T42" fmla="*/ 79 w 80"/>
                <a:gd name="T43" fmla="*/ 110 h 90"/>
                <a:gd name="T44" fmla="*/ 90 w 80"/>
                <a:gd name="T45" fmla="*/ 102 h 90"/>
                <a:gd name="T46" fmla="*/ 93 w 80"/>
                <a:gd name="T47" fmla="*/ 79 h 90"/>
                <a:gd name="T48" fmla="*/ 124 w 80"/>
                <a:gd name="T49" fmla="*/ 95 h 90"/>
                <a:gd name="T50" fmla="*/ 135 w 80"/>
                <a:gd name="T51" fmla="*/ 85 h 90"/>
                <a:gd name="T52" fmla="*/ 138 w 80"/>
                <a:gd name="T53" fmla="*/ 90 h 90"/>
                <a:gd name="T54" fmla="*/ 136 w 80"/>
                <a:gd name="T55" fmla="*/ 44 h 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0"/>
                <a:gd name="T85" fmla="*/ 0 h 90"/>
                <a:gd name="T86" fmla="*/ 80 w 80"/>
                <a:gd name="T87" fmla="*/ 90 h 90"/>
                <a:gd name="connsiteX0" fmla="*/ 9640 w 9765"/>
                <a:gd name="connsiteY0" fmla="*/ 3000 h 10000"/>
                <a:gd name="connsiteX1" fmla="*/ 8890 w 9765"/>
                <a:gd name="connsiteY1" fmla="*/ 3444 h 10000"/>
                <a:gd name="connsiteX2" fmla="*/ 7890 w 9765"/>
                <a:gd name="connsiteY2" fmla="*/ 1889 h 10000"/>
                <a:gd name="connsiteX3" fmla="*/ 6765 w 9765"/>
                <a:gd name="connsiteY3" fmla="*/ 1111 h 10000"/>
                <a:gd name="connsiteX4" fmla="*/ 5515 w 9765"/>
                <a:gd name="connsiteY4" fmla="*/ 0 h 10000"/>
                <a:gd name="connsiteX5" fmla="*/ 3390 w 9765"/>
                <a:gd name="connsiteY5" fmla="*/ 0 h 10000"/>
                <a:gd name="connsiteX6" fmla="*/ 3390 w 9765"/>
                <a:gd name="connsiteY6" fmla="*/ 1667 h 10000"/>
                <a:gd name="connsiteX7" fmla="*/ 2189 w 9765"/>
                <a:gd name="connsiteY7" fmla="*/ 1320 h 10000"/>
                <a:gd name="connsiteX8" fmla="*/ 890 w 9765"/>
                <a:gd name="connsiteY8" fmla="*/ 3222 h 10000"/>
                <a:gd name="connsiteX9" fmla="*/ 265 w 9765"/>
                <a:gd name="connsiteY9" fmla="*/ 3222 h 10000"/>
                <a:gd name="connsiteX10" fmla="*/ 140 w 9765"/>
                <a:gd name="connsiteY10" fmla="*/ 4333 h 10000"/>
                <a:gd name="connsiteX11" fmla="*/ 1890 w 9765"/>
                <a:gd name="connsiteY11" fmla="*/ 5333 h 10000"/>
                <a:gd name="connsiteX12" fmla="*/ 265 w 9765"/>
                <a:gd name="connsiteY12" fmla="*/ 7111 h 10000"/>
                <a:gd name="connsiteX13" fmla="*/ 515 w 9765"/>
                <a:gd name="connsiteY13" fmla="*/ 7222 h 10000"/>
                <a:gd name="connsiteX14" fmla="*/ 2765 w 9765"/>
                <a:gd name="connsiteY14" fmla="*/ 6889 h 10000"/>
                <a:gd name="connsiteX15" fmla="*/ 2765 w 9765"/>
                <a:gd name="connsiteY15" fmla="*/ 8222 h 10000"/>
                <a:gd name="connsiteX16" fmla="*/ 4890 w 9765"/>
                <a:gd name="connsiteY16" fmla="*/ 10000 h 10000"/>
                <a:gd name="connsiteX17" fmla="*/ 5765 w 9765"/>
                <a:gd name="connsiteY17" fmla="*/ 9000 h 10000"/>
                <a:gd name="connsiteX18" fmla="*/ 5515 w 9765"/>
                <a:gd name="connsiteY18" fmla="*/ 7889 h 10000"/>
                <a:gd name="connsiteX19" fmla="*/ 4765 w 9765"/>
                <a:gd name="connsiteY19" fmla="*/ 8222 h 10000"/>
                <a:gd name="connsiteX20" fmla="*/ 3640 w 9765"/>
                <a:gd name="connsiteY20" fmla="*/ 7556 h 10000"/>
                <a:gd name="connsiteX21" fmla="*/ 5515 w 9765"/>
                <a:gd name="connsiteY21" fmla="*/ 7556 h 10000"/>
                <a:gd name="connsiteX22" fmla="*/ 6265 w 9765"/>
                <a:gd name="connsiteY22" fmla="*/ 7000 h 10000"/>
                <a:gd name="connsiteX23" fmla="*/ 6515 w 9765"/>
                <a:gd name="connsiteY23" fmla="*/ 5444 h 10000"/>
                <a:gd name="connsiteX24" fmla="*/ 8765 w 9765"/>
                <a:gd name="connsiteY24" fmla="*/ 6556 h 10000"/>
                <a:gd name="connsiteX25" fmla="*/ 9515 w 9765"/>
                <a:gd name="connsiteY25" fmla="*/ 5889 h 10000"/>
                <a:gd name="connsiteX26" fmla="*/ 9765 w 9765"/>
                <a:gd name="connsiteY26" fmla="*/ 6222 h 10000"/>
                <a:gd name="connsiteX27" fmla="*/ 9640 w 9765"/>
                <a:gd name="connsiteY27" fmla="*/ 3000 h 10000"/>
                <a:gd name="connsiteX0" fmla="*/ 9872 w 10000"/>
                <a:gd name="connsiteY0" fmla="*/ 3070 h 10070"/>
                <a:gd name="connsiteX1" fmla="*/ 9104 w 10000"/>
                <a:gd name="connsiteY1" fmla="*/ 3514 h 10070"/>
                <a:gd name="connsiteX2" fmla="*/ 8080 w 10000"/>
                <a:gd name="connsiteY2" fmla="*/ 1959 h 10070"/>
                <a:gd name="connsiteX3" fmla="*/ 6928 w 10000"/>
                <a:gd name="connsiteY3" fmla="*/ 1181 h 10070"/>
                <a:gd name="connsiteX4" fmla="*/ 5648 w 10000"/>
                <a:gd name="connsiteY4" fmla="*/ 70 h 10070"/>
                <a:gd name="connsiteX5" fmla="*/ 3472 w 10000"/>
                <a:gd name="connsiteY5" fmla="*/ 70 h 10070"/>
                <a:gd name="connsiteX6" fmla="*/ 3710 w 10000"/>
                <a:gd name="connsiteY6" fmla="*/ 1501 h 10070"/>
                <a:gd name="connsiteX7" fmla="*/ 2242 w 10000"/>
                <a:gd name="connsiteY7" fmla="*/ 1390 h 10070"/>
                <a:gd name="connsiteX8" fmla="*/ 911 w 10000"/>
                <a:gd name="connsiteY8" fmla="*/ 3292 h 10070"/>
                <a:gd name="connsiteX9" fmla="*/ 271 w 10000"/>
                <a:gd name="connsiteY9" fmla="*/ 3292 h 10070"/>
                <a:gd name="connsiteX10" fmla="*/ 143 w 10000"/>
                <a:gd name="connsiteY10" fmla="*/ 4403 h 10070"/>
                <a:gd name="connsiteX11" fmla="*/ 1935 w 10000"/>
                <a:gd name="connsiteY11" fmla="*/ 5403 h 10070"/>
                <a:gd name="connsiteX12" fmla="*/ 271 w 10000"/>
                <a:gd name="connsiteY12" fmla="*/ 7181 h 10070"/>
                <a:gd name="connsiteX13" fmla="*/ 527 w 10000"/>
                <a:gd name="connsiteY13" fmla="*/ 7292 h 10070"/>
                <a:gd name="connsiteX14" fmla="*/ 2832 w 10000"/>
                <a:gd name="connsiteY14" fmla="*/ 6959 h 10070"/>
                <a:gd name="connsiteX15" fmla="*/ 2832 w 10000"/>
                <a:gd name="connsiteY15" fmla="*/ 8292 h 10070"/>
                <a:gd name="connsiteX16" fmla="*/ 5008 w 10000"/>
                <a:gd name="connsiteY16" fmla="*/ 10070 h 10070"/>
                <a:gd name="connsiteX17" fmla="*/ 5904 w 10000"/>
                <a:gd name="connsiteY17" fmla="*/ 9070 h 10070"/>
                <a:gd name="connsiteX18" fmla="*/ 5648 w 10000"/>
                <a:gd name="connsiteY18" fmla="*/ 7959 h 10070"/>
                <a:gd name="connsiteX19" fmla="*/ 4880 w 10000"/>
                <a:gd name="connsiteY19" fmla="*/ 8292 h 10070"/>
                <a:gd name="connsiteX20" fmla="*/ 3728 w 10000"/>
                <a:gd name="connsiteY20" fmla="*/ 7626 h 10070"/>
                <a:gd name="connsiteX21" fmla="*/ 5648 w 10000"/>
                <a:gd name="connsiteY21" fmla="*/ 7626 h 10070"/>
                <a:gd name="connsiteX22" fmla="*/ 6416 w 10000"/>
                <a:gd name="connsiteY22" fmla="*/ 7070 h 10070"/>
                <a:gd name="connsiteX23" fmla="*/ 6672 w 10000"/>
                <a:gd name="connsiteY23" fmla="*/ 5514 h 10070"/>
                <a:gd name="connsiteX24" fmla="*/ 8976 w 10000"/>
                <a:gd name="connsiteY24" fmla="*/ 6626 h 10070"/>
                <a:gd name="connsiteX25" fmla="*/ 9744 w 10000"/>
                <a:gd name="connsiteY25" fmla="*/ 5959 h 10070"/>
                <a:gd name="connsiteX26" fmla="*/ 10000 w 10000"/>
                <a:gd name="connsiteY26" fmla="*/ 6292 h 10070"/>
                <a:gd name="connsiteX27" fmla="*/ 9872 w 10000"/>
                <a:gd name="connsiteY27" fmla="*/ 3070 h 10070"/>
                <a:gd name="connsiteX0" fmla="*/ 9872 w 10000"/>
                <a:gd name="connsiteY0" fmla="*/ 3070 h 13655"/>
                <a:gd name="connsiteX1" fmla="*/ 9104 w 10000"/>
                <a:gd name="connsiteY1" fmla="*/ 3514 h 13655"/>
                <a:gd name="connsiteX2" fmla="*/ 8080 w 10000"/>
                <a:gd name="connsiteY2" fmla="*/ 1959 h 13655"/>
                <a:gd name="connsiteX3" fmla="*/ 6928 w 10000"/>
                <a:gd name="connsiteY3" fmla="*/ 1181 h 13655"/>
                <a:gd name="connsiteX4" fmla="*/ 5648 w 10000"/>
                <a:gd name="connsiteY4" fmla="*/ 70 h 13655"/>
                <a:gd name="connsiteX5" fmla="*/ 3472 w 10000"/>
                <a:gd name="connsiteY5" fmla="*/ 70 h 13655"/>
                <a:gd name="connsiteX6" fmla="*/ 3710 w 10000"/>
                <a:gd name="connsiteY6" fmla="*/ 1501 h 13655"/>
                <a:gd name="connsiteX7" fmla="*/ 2242 w 10000"/>
                <a:gd name="connsiteY7" fmla="*/ 1390 h 13655"/>
                <a:gd name="connsiteX8" fmla="*/ 911 w 10000"/>
                <a:gd name="connsiteY8" fmla="*/ 3292 h 13655"/>
                <a:gd name="connsiteX9" fmla="*/ 271 w 10000"/>
                <a:gd name="connsiteY9" fmla="*/ 3292 h 13655"/>
                <a:gd name="connsiteX10" fmla="*/ 143 w 10000"/>
                <a:gd name="connsiteY10" fmla="*/ 4403 h 13655"/>
                <a:gd name="connsiteX11" fmla="*/ 1935 w 10000"/>
                <a:gd name="connsiteY11" fmla="*/ 5403 h 13655"/>
                <a:gd name="connsiteX12" fmla="*/ 271 w 10000"/>
                <a:gd name="connsiteY12" fmla="*/ 7181 h 13655"/>
                <a:gd name="connsiteX13" fmla="*/ 527 w 10000"/>
                <a:gd name="connsiteY13" fmla="*/ 7292 h 13655"/>
                <a:gd name="connsiteX14" fmla="*/ 2832 w 10000"/>
                <a:gd name="connsiteY14" fmla="*/ 6959 h 13655"/>
                <a:gd name="connsiteX15" fmla="*/ 2832 w 10000"/>
                <a:gd name="connsiteY15" fmla="*/ 8292 h 13655"/>
                <a:gd name="connsiteX16" fmla="*/ 900 w 10000"/>
                <a:gd name="connsiteY16" fmla="*/ 13655 h 13655"/>
                <a:gd name="connsiteX17" fmla="*/ 5904 w 10000"/>
                <a:gd name="connsiteY17" fmla="*/ 9070 h 13655"/>
                <a:gd name="connsiteX18" fmla="*/ 5648 w 10000"/>
                <a:gd name="connsiteY18" fmla="*/ 7959 h 13655"/>
                <a:gd name="connsiteX19" fmla="*/ 4880 w 10000"/>
                <a:gd name="connsiteY19" fmla="*/ 8292 h 13655"/>
                <a:gd name="connsiteX20" fmla="*/ 3728 w 10000"/>
                <a:gd name="connsiteY20" fmla="*/ 7626 h 13655"/>
                <a:gd name="connsiteX21" fmla="*/ 5648 w 10000"/>
                <a:gd name="connsiteY21" fmla="*/ 7626 h 13655"/>
                <a:gd name="connsiteX22" fmla="*/ 6416 w 10000"/>
                <a:gd name="connsiteY22" fmla="*/ 7070 h 13655"/>
                <a:gd name="connsiteX23" fmla="*/ 6672 w 10000"/>
                <a:gd name="connsiteY23" fmla="*/ 5514 h 13655"/>
                <a:gd name="connsiteX24" fmla="*/ 8976 w 10000"/>
                <a:gd name="connsiteY24" fmla="*/ 6626 h 13655"/>
                <a:gd name="connsiteX25" fmla="*/ 9744 w 10000"/>
                <a:gd name="connsiteY25" fmla="*/ 5959 h 13655"/>
                <a:gd name="connsiteX26" fmla="*/ 10000 w 10000"/>
                <a:gd name="connsiteY26" fmla="*/ 6292 h 13655"/>
                <a:gd name="connsiteX27" fmla="*/ 9872 w 10000"/>
                <a:gd name="connsiteY27" fmla="*/ 3070 h 13655"/>
                <a:gd name="connsiteX0" fmla="*/ 9872 w 10000"/>
                <a:gd name="connsiteY0" fmla="*/ 3070 h 13704"/>
                <a:gd name="connsiteX1" fmla="*/ 9104 w 10000"/>
                <a:gd name="connsiteY1" fmla="*/ 3514 h 13704"/>
                <a:gd name="connsiteX2" fmla="*/ 8080 w 10000"/>
                <a:gd name="connsiteY2" fmla="*/ 1959 h 13704"/>
                <a:gd name="connsiteX3" fmla="*/ 6928 w 10000"/>
                <a:gd name="connsiteY3" fmla="*/ 1181 h 13704"/>
                <a:gd name="connsiteX4" fmla="*/ 5648 w 10000"/>
                <a:gd name="connsiteY4" fmla="*/ 70 h 13704"/>
                <a:gd name="connsiteX5" fmla="*/ 3472 w 10000"/>
                <a:gd name="connsiteY5" fmla="*/ 70 h 13704"/>
                <a:gd name="connsiteX6" fmla="*/ 3710 w 10000"/>
                <a:gd name="connsiteY6" fmla="*/ 1501 h 13704"/>
                <a:gd name="connsiteX7" fmla="*/ 2242 w 10000"/>
                <a:gd name="connsiteY7" fmla="*/ 1390 h 13704"/>
                <a:gd name="connsiteX8" fmla="*/ 911 w 10000"/>
                <a:gd name="connsiteY8" fmla="*/ 3292 h 13704"/>
                <a:gd name="connsiteX9" fmla="*/ 271 w 10000"/>
                <a:gd name="connsiteY9" fmla="*/ 3292 h 13704"/>
                <a:gd name="connsiteX10" fmla="*/ 143 w 10000"/>
                <a:gd name="connsiteY10" fmla="*/ 4403 h 13704"/>
                <a:gd name="connsiteX11" fmla="*/ 1935 w 10000"/>
                <a:gd name="connsiteY11" fmla="*/ 5403 h 13704"/>
                <a:gd name="connsiteX12" fmla="*/ 271 w 10000"/>
                <a:gd name="connsiteY12" fmla="*/ 7181 h 13704"/>
                <a:gd name="connsiteX13" fmla="*/ 527 w 10000"/>
                <a:gd name="connsiteY13" fmla="*/ 7292 h 13704"/>
                <a:gd name="connsiteX14" fmla="*/ 2832 w 10000"/>
                <a:gd name="connsiteY14" fmla="*/ 6959 h 13704"/>
                <a:gd name="connsiteX15" fmla="*/ 331 w 10000"/>
                <a:gd name="connsiteY15" fmla="*/ 11217 h 13704"/>
                <a:gd name="connsiteX16" fmla="*/ 900 w 10000"/>
                <a:gd name="connsiteY16" fmla="*/ 13655 h 13704"/>
                <a:gd name="connsiteX17" fmla="*/ 5904 w 10000"/>
                <a:gd name="connsiteY17" fmla="*/ 9070 h 13704"/>
                <a:gd name="connsiteX18" fmla="*/ 5648 w 10000"/>
                <a:gd name="connsiteY18" fmla="*/ 7959 h 13704"/>
                <a:gd name="connsiteX19" fmla="*/ 4880 w 10000"/>
                <a:gd name="connsiteY19" fmla="*/ 8292 h 13704"/>
                <a:gd name="connsiteX20" fmla="*/ 3728 w 10000"/>
                <a:gd name="connsiteY20" fmla="*/ 7626 h 13704"/>
                <a:gd name="connsiteX21" fmla="*/ 5648 w 10000"/>
                <a:gd name="connsiteY21" fmla="*/ 7626 h 13704"/>
                <a:gd name="connsiteX22" fmla="*/ 6416 w 10000"/>
                <a:gd name="connsiteY22" fmla="*/ 7070 h 13704"/>
                <a:gd name="connsiteX23" fmla="*/ 6672 w 10000"/>
                <a:gd name="connsiteY23" fmla="*/ 5514 h 13704"/>
                <a:gd name="connsiteX24" fmla="*/ 8976 w 10000"/>
                <a:gd name="connsiteY24" fmla="*/ 6626 h 13704"/>
                <a:gd name="connsiteX25" fmla="*/ 9744 w 10000"/>
                <a:gd name="connsiteY25" fmla="*/ 5959 h 13704"/>
                <a:gd name="connsiteX26" fmla="*/ 10000 w 10000"/>
                <a:gd name="connsiteY26" fmla="*/ 6292 h 13704"/>
                <a:gd name="connsiteX27" fmla="*/ 9872 w 10000"/>
                <a:gd name="connsiteY27" fmla="*/ 3070 h 13704"/>
                <a:gd name="connsiteX0" fmla="*/ 9872 w 10000"/>
                <a:gd name="connsiteY0" fmla="*/ 3070 h 13699"/>
                <a:gd name="connsiteX1" fmla="*/ 9104 w 10000"/>
                <a:gd name="connsiteY1" fmla="*/ 3514 h 13699"/>
                <a:gd name="connsiteX2" fmla="*/ 8080 w 10000"/>
                <a:gd name="connsiteY2" fmla="*/ 1959 h 13699"/>
                <a:gd name="connsiteX3" fmla="*/ 6928 w 10000"/>
                <a:gd name="connsiteY3" fmla="*/ 1181 h 13699"/>
                <a:gd name="connsiteX4" fmla="*/ 5648 w 10000"/>
                <a:gd name="connsiteY4" fmla="*/ 70 h 13699"/>
                <a:gd name="connsiteX5" fmla="*/ 3472 w 10000"/>
                <a:gd name="connsiteY5" fmla="*/ 70 h 13699"/>
                <a:gd name="connsiteX6" fmla="*/ 3710 w 10000"/>
                <a:gd name="connsiteY6" fmla="*/ 1501 h 13699"/>
                <a:gd name="connsiteX7" fmla="*/ 2242 w 10000"/>
                <a:gd name="connsiteY7" fmla="*/ 1390 h 13699"/>
                <a:gd name="connsiteX8" fmla="*/ 911 w 10000"/>
                <a:gd name="connsiteY8" fmla="*/ 3292 h 13699"/>
                <a:gd name="connsiteX9" fmla="*/ 271 w 10000"/>
                <a:gd name="connsiteY9" fmla="*/ 3292 h 13699"/>
                <a:gd name="connsiteX10" fmla="*/ 143 w 10000"/>
                <a:gd name="connsiteY10" fmla="*/ 4403 h 13699"/>
                <a:gd name="connsiteX11" fmla="*/ 1935 w 10000"/>
                <a:gd name="connsiteY11" fmla="*/ 5403 h 13699"/>
                <a:gd name="connsiteX12" fmla="*/ 271 w 10000"/>
                <a:gd name="connsiteY12" fmla="*/ 7181 h 13699"/>
                <a:gd name="connsiteX13" fmla="*/ 527 w 10000"/>
                <a:gd name="connsiteY13" fmla="*/ 7292 h 13699"/>
                <a:gd name="connsiteX14" fmla="*/ 2832 w 10000"/>
                <a:gd name="connsiteY14" fmla="*/ 6959 h 13699"/>
                <a:gd name="connsiteX15" fmla="*/ 331 w 10000"/>
                <a:gd name="connsiteY15" fmla="*/ 11217 h 13699"/>
                <a:gd name="connsiteX16" fmla="*/ 900 w 10000"/>
                <a:gd name="connsiteY16" fmla="*/ 13655 h 13699"/>
                <a:gd name="connsiteX17" fmla="*/ 5904 w 10000"/>
                <a:gd name="connsiteY17" fmla="*/ 9070 h 13699"/>
                <a:gd name="connsiteX18" fmla="*/ 5648 w 10000"/>
                <a:gd name="connsiteY18" fmla="*/ 7959 h 13699"/>
                <a:gd name="connsiteX19" fmla="*/ 4880 w 10000"/>
                <a:gd name="connsiteY19" fmla="*/ 8292 h 13699"/>
                <a:gd name="connsiteX20" fmla="*/ 3728 w 10000"/>
                <a:gd name="connsiteY20" fmla="*/ 7626 h 13699"/>
                <a:gd name="connsiteX21" fmla="*/ 5648 w 10000"/>
                <a:gd name="connsiteY21" fmla="*/ 7626 h 13699"/>
                <a:gd name="connsiteX22" fmla="*/ 6416 w 10000"/>
                <a:gd name="connsiteY22" fmla="*/ 7070 h 13699"/>
                <a:gd name="connsiteX23" fmla="*/ 6672 w 10000"/>
                <a:gd name="connsiteY23" fmla="*/ 5514 h 13699"/>
                <a:gd name="connsiteX24" fmla="*/ 8976 w 10000"/>
                <a:gd name="connsiteY24" fmla="*/ 6626 h 13699"/>
                <a:gd name="connsiteX25" fmla="*/ 9744 w 10000"/>
                <a:gd name="connsiteY25" fmla="*/ 5959 h 13699"/>
                <a:gd name="connsiteX26" fmla="*/ 10000 w 10000"/>
                <a:gd name="connsiteY26" fmla="*/ 6292 h 13699"/>
                <a:gd name="connsiteX27" fmla="*/ 9872 w 10000"/>
                <a:gd name="connsiteY27" fmla="*/ 3070 h 13699"/>
                <a:gd name="connsiteX0" fmla="*/ 9872 w 10000"/>
                <a:gd name="connsiteY0" fmla="*/ 3070 h 13767"/>
                <a:gd name="connsiteX1" fmla="*/ 9104 w 10000"/>
                <a:gd name="connsiteY1" fmla="*/ 3514 h 13767"/>
                <a:gd name="connsiteX2" fmla="*/ 8080 w 10000"/>
                <a:gd name="connsiteY2" fmla="*/ 1959 h 13767"/>
                <a:gd name="connsiteX3" fmla="*/ 6928 w 10000"/>
                <a:gd name="connsiteY3" fmla="*/ 1181 h 13767"/>
                <a:gd name="connsiteX4" fmla="*/ 5648 w 10000"/>
                <a:gd name="connsiteY4" fmla="*/ 70 h 13767"/>
                <a:gd name="connsiteX5" fmla="*/ 3472 w 10000"/>
                <a:gd name="connsiteY5" fmla="*/ 70 h 13767"/>
                <a:gd name="connsiteX6" fmla="*/ 3710 w 10000"/>
                <a:gd name="connsiteY6" fmla="*/ 1501 h 13767"/>
                <a:gd name="connsiteX7" fmla="*/ 2242 w 10000"/>
                <a:gd name="connsiteY7" fmla="*/ 1390 h 13767"/>
                <a:gd name="connsiteX8" fmla="*/ 911 w 10000"/>
                <a:gd name="connsiteY8" fmla="*/ 3292 h 13767"/>
                <a:gd name="connsiteX9" fmla="*/ 271 w 10000"/>
                <a:gd name="connsiteY9" fmla="*/ 3292 h 13767"/>
                <a:gd name="connsiteX10" fmla="*/ 143 w 10000"/>
                <a:gd name="connsiteY10" fmla="*/ 4403 h 13767"/>
                <a:gd name="connsiteX11" fmla="*/ 1935 w 10000"/>
                <a:gd name="connsiteY11" fmla="*/ 5403 h 13767"/>
                <a:gd name="connsiteX12" fmla="*/ 271 w 10000"/>
                <a:gd name="connsiteY12" fmla="*/ 7181 h 13767"/>
                <a:gd name="connsiteX13" fmla="*/ 527 w 10000"/>
                <a:gd name="connsiteY13" fmla="*/ 7292 h 13767"/>
                <a:gd name="connsiteX14" fmla="*/ 2832 w 10000"/>
                <a:gd name="connsiteY14" fmla="*/ 6959 h 13767"/>
                <a:gd name="connsiteX15" fmla="*/ 331 w 10000"/>
                <a:gd name="connsiteY15" fmla="*/ 11217 h 13767"/>
                <a:gd name="connsiteX16" fmla="*/ 900 w 10000"/>
                <a:gd name="connsiteY16" fmla="*/ 13655 h 13767"/>
                <a:gd name="connsiteX17" fmla="*/ 5904 w 10000"/>
                <a:gd name="connsiteY17" fmla="*/ 9070 h 13767"/>
                <a:gd name="connsiteX18" fmla="*/ 5648 w 10000"/>
                <a:gd name="connsiteY18" fmla="*/ 7959 h 13767"/>
                <a:gd name="connsiteX19" fmla="*/ 4880 w 10000"/>
                <a:gd name="connsiteY19" fmla="*/ 8292 h 13767"/>
                <a:gd name="connsiteX20" fmla="*/ 3728 w 10000"/>
                <a:gd name="connsiteY20" fmla="*/ 7626 h 13767"/>
                <a:gd name="connsiteX21" fmla="*/ 5648 w 10000"/>
                <a:gd name="connsiteY21" fmla="*/ 7626 h 13767"/>
                <a:gd name="connsiteX22" fmla="*/ 6416 w 10000"/>
                <a:gd name="connsiteY22" fmla="*/ 7070 h 13767"/>
                <a:gd name="connsiteX23" fmla="*/ 6672 w 10000"/>
                <a:gd name="connsiteY23" fmla="*/ 5514 h 13767"/>
                <a:gd name="connsiteX24" fmla="*/ 8976 w 10000"/>
                <a:gd name="connsiteY24" fmla="*/ 6626 h 13767"/>
                <a:gd name="connsiteX25" fmla="*/ 9744 w 10000"/>
                <a:gd name="connsiteY25" fmla="*/ 5959 h 13767"/>
                <a:gd name="connsiteX26" fmla="*/ 10000 w 10000"/>
                <a:gd name="connsiteY26" fmla="*/ 6292 h 13767"/>
                <a:gd name="connsiteX27" fmla="*/ 9872 w 10000"/>
                <a:gd name="connsiteY27" fmla="*/ 3070 h 13767"/>
                <a:gd name="connsiteX0" fmla="*/ 9872 w 10000"/>
                <a:gd name="connsiteY0" fmla="*/ 3070 h 13655"/>
                <a:gd name="connsiteX1" fmla="*/ 9104 w 10000"/>
                <a:gd name="connsiteY1" fmla="*/ 3514 h 13655"/>
                <a:gd name="connsiteX2" fmla="*/ 8080 w 10000"/>
                <a:gd name="connsiteY2" fmla="*/ 1959 h 13655"/>
                <a:gd name="connsiteX3" fmla="*/ 6928 w 10000"/>
                <a:gd name="connsiteY3" fmla="*/ 1181 h 13655"/>
                <a:gd name="connsiteX4" fmla="*/ 5648 w 10000"/>
                <a:gd name="connsiteY4" fmla="*/ 70 h 13655"/>
                <a:gd name="connsiteX5" fmla="*/ 3472 w 10000"/>
                <a:gd name="connsiteY5" fmla="*/ 70 h 13655"/>
                <a:gd name="connsiteX6" fmla="*/ 3710 w 10000"/>
                <a:gd name="connsiteY6" fmla="*/ 1501 h 13655"/>
                <a:gd name="connsiteX7" fmla="*/ 2242 w 10000"/>
                <a:gd name="connsiteY7" fmla="*/ 1390 h 13655"/>
                <a:gd name="connsiteX8" fmla="*/ 911 w 10000"/>
                <a:gd name="connsiteY8" fmla="*/ 3292 h 13655"/>
                <a:gd name="connsiteX9" fmla="*/ 271 w 10000"/>
                <a:gd name="connsiteY9" fmla="*/ 3292 h 13655"/>
                <a:gd name="connsiteX10" fmla="*/ 143 w 10000"/>
                <a:gd name="connsiteY10" fmla="*/ 4403 h 13655"/>
                <a:gd name="connsiteX11" fmla="*/ 1935 w 10000"/>
                <a:gd name="connsiteY11" fmla="*/ 5403 h 13655"/>
                <a:gd name="connsiteX12" fmla="*/ 271 w 10000"/>
                <a:gd name="connsiteY12" fmla="*/ 7181 h 13655"/>
                <a:gd name="connsiteX13" fmla="*/ 527 w 10000"/>
                <a:gd name="connsiteY13" fmla="*/ 7292 h 13655"/>
                <a:gd name="connsiteX14" fmla="*/ 2832 w 10000"/>
                <a:gd name="connsiteY14" fmla="*/ 6959 h 13655"/>
                <a:gd name="connsiteX15" fmla="*/ 331 w 10000"/>
                <a:gd name="connsiteY15" fmla="*/ 11217 h 13655"/>
                <a:gd name="connsiteX16" fmla="*/ 900 w 10000"/>
                <a:gd name="connsiteY16" fmla="*/ 13655 h 13655"/>
                <a:gd name="connsiteX17" fmla="*/ 5904 w 10000"/>
                <a:gd name="connsiteY17" fmla="*/ 9070 h 13655"/>
                <a:gd name="connsiteX18" fmla="*/ 5648 w 10000"/>
                <a:gd name="connsiteY18" fmla="*/ 7959 h 13655"/>
                <a:gd name="connsiteX19" fmla="*/ 4880 w 10000"/>
                <a:gd name="connsiteY19" fmla="*/ 8292 h 13655"/>
                <a:gd name="connsiteX20" fmla="*/ 3728 w 10000"/>
                <a:gd name="connsiteY20" fmla="*/ 7626 h 13655"/>
                <a:gd name="connsiteX21" fmla="*/ 5648 w 10000"/>
                <a:gd name="connsiteY21" fmla="*/ 7626 h 13655"/>
                <a:gd name="connsiteX22" fmla="*/ 6416 w 10000"/>
                <a:gd name="connsiteY22" fmla="*/ 7070 h 13655"/>
                <a:gd name="connsiteX23" fmla="*/ 6672 w 10000"/>
                <a:gd name="connsiteY23" fmla="*/ 5514 h 13655"/>
                <a:gd name="connsiteX24" fmla="*/ 8976 w 10000"/>
                <a:gd name="connsiteY24" fmla="*/ 6626 h 13655"/>
                <a:gd name="connsiteX25" fmla="*/ 9744 w 10000"/>
                <a:gd name="connsiteY25" fmla="*/ 5959 h 13655"/>
                <a:gd name="connsiteX26" fmla="*/ 10000 w 10000"/>
                <a:gd name="connsiteY26" fmla="*/ 6292 h 13655"/>
                <a:gd name="connsiteX27" fmla="*/ 9872 w 10000"/>
                <a:gd name="connsiteY27" fmla="*/ 3070 h 13655"/>
                <a:gd name="connsiteX0" fmla="*/ 11208 w 11336"/>
                <a:gd name="connsiteY0" fmla="*/ 3070 h 13655"/>
                <a:gd name="connsiteX1" fmla="*/ 10440 w 11336"/>
                <a:gd name="connsiteY1" fmla="*/ 3514 h 13655"/>
                <a:gd name="connsiteX2" fmla="*/ 9416 w 11336"/>
                <a:gd name="connsiteY2" fmla="*/ 1959 h 13655"/>
                <a:gd name="connsiteX3" fmla="*/ 8264 w 11336"/>
                <a:gd name="connsiteY3" fmla="*/ 1181 h 13655"/>
                <a:gd name="connsiteX4" fmla="*/ 6984 w 11336"/>
                <a:gd name="connsiteY4" fmla="*/ 70 h 13655"/>
                <a:gd name="connsiteX5" fmla="*/ 4808 w 11336"/>
                <a:gd name="connsiteY5" fmla="*/ 70 h 13655"/>
                <a:gd name="connsiteX6" fmla="*/ 5046 w 11336"/>
                <a:gd name="connsiteY6" fmla="*/ 1501 h 13655"/>
                <a:gd name="connsiteX7" fmla="*/ 3578 w 11336"/>
                <a:gd name="connsiteY7" fmla="*/ 1390 h 13655"/>
                <a:gd name="connsiteX8" fmla="*/ 2247 w 11336"/>
                <a:gd name="connsiteY8" fmla="*/ 3292 h 13655"/>
                <a:gd name="connsiteX9" fmla="*/ 1607 w 11336"/>
                <a:gd name="connsiteY9" fmla="*/ 3292 h 13655"/>
                <a:gd name="connsiteX10" fmla="*/ 1479 w 11336"/>
                <a:gd name="connsiteY10" fmla="*/ 4403 h 13655"/>
                <a:gd name="connsiteX11" fmla="*/ 3271 w 11336"/>
                <a:gd name="connsiteY11" fmla="*/ 5403 h 13655"/>
                <a:gd name="connsiteX12" fmla="*/ 1607 w 11336"/>
                <a:gd name="connsiteY12" fmla="*/ 7181 h 13655"/>
                <a:gd name="connsiteX13" fmla="*/ 1863 w 11336"/>
                <a:gd name="connsiteY13" fmla="*/ 7292 h 13655"/>
                <a:gd name="connsiteX14" fmla="*/ 0 w 11336"/>
                <a:gd name="connsiteY14" fmla="*/ 9648 h 13655"/>
                <a:gd name="connsiteX15" fmla="*/ 1667 w 11336"/>
                <a:gd name="connsiteY15" fmla="*/ 11217 h 13655"/>
                <a:gd name="connsiteX16" fmla="*/ 2236 w 11336"/>
                <a:gd name="connsiteY16" fmla="*/ 13655 h 13655"/>
                <a:gd name="connsiteX17" fmla="*/ 7240 w 11336"/>
                <a:gd name="connsiteY17" fmla="*/ 9070 h 13655"/>
                <a:gd name="connsiteX18" fmla="*/ 6984 w 11336"/>
                <a:gd name="connsiteY18" fmla="*/ 7959 h 13655"/>
                <a:gd name="connsiteX19" fmla="*/ 6216 w 11336"/>
                <a:gd name="connsiteY19" fmla="*/ 8292 h 13655"/>
                <a:gd name="connsiteX20" fmla="*/ 5064 w 11336"/>
                <a:gd name="connsiteY20" fmla="*/ 7626 h 13655"/>
                <a:gd name="connsiteX21" fmla="*/ 6984 w 11336"/>
                <a:gd name="connsiteY21" fmla="*/ 7626 h 13655"/>
                <a:gd name="connsiteX22" fmla="*/ 7752 w 11336"/>
                <a:gd name="connsiteY22" fmla="*/ 7070 h 13655"/>
                <a:gd name="connsiteX23" fmla="*/ 8008 w 11336"/>
                <a:gd name="connsiteY23" fmla="*/ 5514 h 13655"/>
                <a:gd name="connsiteX24" fmla="*/ 10312 w 11336"/>
                <a:gd name="connsiteY24" fmla="*/ 6626 h 13655"/>
                <a:gd name="connsiteX25" fmla="*/ 11080 w 11336"/>
                <a:gd name="connsiteY25" fmla="*/ 5959 h 13655"/>
                <a:gd name="connsiteX26" fmla="*/ 11336 w 11336"/>
                <a:gd name="connsiteY26" fmla="*/ 6292 h 13655"/>
                <a:gd name="connsiteX27" fmla="*/ 11208 w 11336"/>
                <a:gd name="connsiteY27" fmla="*/ 3070 h 13655"/>
                <a:gd name="connsiteX0" fmla="*/ 10555 w 10683"/>
                <a:gd name="connsiteY0" fmla="*/ 3070 h 13655"/>
                <a:gd name="connsiteX1" fmla="*/ 9787 w 10683"/>
                <a:gd name="connsiteY1" fmla="*/ 3514 h 13655"/>
                <a:gd name="connsiteX2" fmla="*/ 8763 w 10683"/>
                <a:gd name="connsiteY2" fmla="*/ 1959 h 13655"/>
                <a:gd name="connsiteX3" fmla="*/ 7611 w 10683"/>
                <a:gd name="connsiteY3" fmla="*/ 1181 h 13655"/>
                <a:gd name="connsiteX4" fmla="*/ 6331 w 10683"/>
                <a:gd name="connsiteY4" fmla="*/ 70 h 13655"/>
                <a:gd name="connsiteX5" fmla="*/ 4155 w 10683"/>
                <a:gd name="connsiteY5" fmla="*/ 70 h 13655"/>
                <a:gd name="connsiteX6" fmla="*/ 4393 w 10683"/>
                <a:gd name="connsiteY6" fmla="*/ 1501 h 13655"/>
                <a:gd name="connsiteX7" fmla="*/ 2925 w 10683"/>
                <a:gd name="connsiteY7" fmla="*/ 1390 h 13655"/>
                <a:gd name="connsiteX8" fmla="*/ 1594 w 10683"/>
                <a:gd name="connsiteY8" fmla="*/ 3292 h 13655"/>
                <a:gd name="connsiteX9" fmla="*/ 954 w 10683"/>
                <a:gd name="connsiteY9" fmla="*/ 3292 h 13655"/>
                <a:gd name="connsiteX10" fmla="*/ 826 w 10683"/>
                <a:gd name="connsiteY10" fmla="*/ 4403 h 13655"/>
                <a:gd name="connsiteX11" fmla="*/ 2618 w 10683"/>
                <a:gd name="connsiteY11" fmla="*/ 5403 h 13655"/>
                <a:gd name="connsiteX12" fmla="*/ 954 w 10683"/>
                <a:gd name="connsiteY12" fmla="*/ 7181 h 13655"/>
                <a:gd name="connsiteX13" fmla="*/ 1210 w 10683"/>
                <a:gd name="connsiteY13" fmla="*/ 7292 h 13655"/>
                <a:gd name="connsiteX14" fmla="*/ 2 w 10683"/>
                <a:gd name="connsiteY14" fmla="*/ 11346 h 13655"/>
                <a:gd name="connsiteX15" fmla="*/ 1014 w 10683"/>
                <a:gd name="connsiteY15" fmla="*/ 11217 h 13655"/>
                <a:gd name="connsiteX16" fmla="*/ 1583 w 10683"/>
                <a:gd name="connsiteY16" fmla="*/ 13655 h 13655"/>
                <a:gd name="connsiteX17" fmla="*/ 6587 w 10683"/>
                <a:gd name="connsiteY17" fmla="*/ 9070 h 13655"/>
                <a:gd name="connsiteX18" fmla="*/ 6331 w 10683"/>
                <a:gd name="connsiteY18" fmla="*/ 7959 h 13655"/>
                <a:gd name="connsiteX19" fmla="*/ 5563 w 10683"/>
                <a:gd name="connsiteY19" fmla="*/ 8292 h 13655"/>
                <a:gd name="connsiteX20" fmla="*/ 4411 w 10683"/>
                <a:gd name="connsiteY20" fmla="*/ 7626 h 13655"/>
                <a:gd name="connsiteX21" fmla="*/ 6331 w 10683"/>
                <a:gd name="connsiteY21" fmla="*/ 7626 h 13655"/>
                <a:gd name="connsiteX22" fmla="*/ 7099 w 10683"/>
                <a:gd name="connsiteY22" fmla="*/ 7070 h 13655"/>
                <a:gd name="connsiteX23" fmla="*/ 7355 w 10683"/>
                <a:gd name="connsiteY23" fmla="*/ 5514 h 13655"/>
                <a:gd name="connsiteX24" fmla="*/ 9659 w 10683"/>
                <a:gd name="connsiteY24" fmla="*/ 6626 h 13655"/>
                <a:gd name="connsiteX25" fmla="*/ 10427 w 10683"/>
                <a:gd name="connsiteY25" fmla="*/ 5959 h 13655"/>
                <a:gd name="connsiteX26" fmla="*/ 10683 w 10683"/>
                <a:gd name="connsiteY26" fmla="*/ 6292 h 13655"/>
                <a:gd name="connsiteX27" fmla="*/ 10555 w 10683"/>
                <a:gd name="connsiteY27" fmla="*/ 3070 h 13655"/>
                <a:gd name="connsiteX0" fmla="*/ 11568 w 11696"/>
                <a:gd name="connsiteY0" fmla="*/ 3070 h 13655"/>
                <a:gd name="connsiteX1" fmla="*/ 10800 w 11696"/>
                <a:gd name="connsiteY1" fmla="*/ 3514 h 13655"/>
                <a:gd name="connsiteX2" fmla="*/ 9776 w 11696"/>
                <a:gd name="connsiteY2" fmla="*/ 1959 h 13655"/>
                <a:gd name="connsiteX3" fmla="*/ 8624 w 11696"/>
                <a:gd name="connsiteY3" fmla="*/ 1181 h 13655"/>
                <a:gd name="connsiteX4" fmla="*/ 7344 w 11696"/>
                <a:gd name="connsiteY4" fmla="*/ 70 h 13655"/>
                <a:gd name="connsiteX5" fmla="*/ 5168 w 11696"/>
                <a:gd name="connsiteY5" fmla="*/ 70 h 13655"/>
                <a:gd name="connsiteX6" fmla="*/ 5406 w 11696"/>
                <a:gd name="connsiteY6" fmla="*/ 1501 h 13655"/>
                <a:gd name="connsiteX7" fmla="*/ 3938 w 11696"/>
                <a:gd name="connsiteY7" fmla="*/ 1390 h 13655"/>
                <a:gd name="connsiteX8" fmla="*/ 2607 w 11696"/>
                <a:gd name="connsiteY8" fmla="*/ 3292 h 13655"/>
                <a:gd name="connsiteX9" fmla="*/ 1967 w 11696"/>
                <a:gd name="connsiteY9" fmla="*/ 3292 h 13655"/>
                <a:gd name="connsiteX10" fmla="*/ 1839 w 11696"/>
                <a:gd name="connsiteY10" fmla="*/ 4403 h 13655"/>
                <a:gd name="connsiteX11" fmla="*/ 3631 w 11696"/>
                <a:gd name="connsiteY11" fmla="*/ 5403 h 13655"/>
                <a:gd name="connsiteX12" fmla="*/ 1967 w 11696"/>
                <a:gd name="connsiteY12" fmla="*/ 7181 h 13655"/>
                <a:gd name="connsiteX13" fmla="*/ 20 w 11696"/>
                <a:gd name="connsiteY13" fmla="*/ 8566 h 13655"/>
                <a:gd name="connsiteX14" fmla="*/ 1015 w 11696"/>
                <a:gd name="connsiteY14" fmla="*/ 11346 h 13655"/>
                <a:gd name="connsiteX15" fmla="*/ 2027 w 11696"/>
                <a:gd name="connsiteY15" fmla="*/ 11217 h 13655"/>
                <a:gd name="connsiteX16" fmla="*/ 2596 w 11696"/>
                <a:gd name="connsiteY16" fmla="*/ 13655 h 13655"/>
                <a:gd name="connsiteX17" fmla="*/ 7600 w 11696"/>
                <a:gd name="connsiteY17" fmla="*/ 9070 h 13655"/>
                <a:gd name="connsiteX18" fmla="*/ 7344 w 11696"/>
                <a:gd name="connsiteY18" fmla="*/ 7959 h 13655"/>
                <a:gd name="connsiteX19" fmla="*/ 6576 w 11696"/>
                <a:gd name="connsiteY19" fmla="*/ 8292 h 13655"/>
                <a:gd name="connsiteX20" fmla="*/ 5424 w 11696"/>
                <a:gd name="connsiteY20" fmla="*/ 7626 h 13655"/>
                <a:gd name="connsiteX21" fmla="*/ 7344 w 11696"/>
                <a:gd name="connsiteY21" fmla="*/ 7626 h 13655"/>
                <a:gd name="connsiteX22" fmla="*/ 8112 w 11696"/>
                <a:gd name="connsiteY22" fmla="*/ 7070 h 13655"/>
                <a:gd name="connsiteX23" fmla="*/ 8368 w 11696"/>
                <a:gd name="connsiteY23" fmla="*/ 5514 h 13655"/>
                <a:gd name="connsiteX24" fmla="*/ 10672 w 11696"/>
                <a:gd name="connsiteY24" fmla="*/ 6626 h 13655"/>
                <a:gd name="connsiteX25" fmla="*/ 11440 w 11696"/>
                <a:gd name="connsiteY25" fmla="*/ 5959 h 13655"/>
                <a:gd name="connsiteX26" fmla="*/ 11696 w 11696"/>
                <a:gd name="connsiteY26" fmla="*/ 6292 h 13655"/>
                <a:gd name="connsiteX27" fmla="*/ 11568 w 11696"/>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1838 w 11695"/>
                <a:gd name="connsiteY10" fmla="*/ 4403 h 13655"/>
                <a:gd name="connsiteX11" fmla="*/ 3630 w 11695"/>
                <a:gd name="connsiteY11" fmla="*/ 5403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1838 w 11695"/>
                <a:gd name="connsiteY10" fmla="*/ 4403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4868 w 11695"/>
                <a:gd name="connsiteY8" fmla="*/ 5603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6021 w 11695"/>
                <a:gd name="connsiteY7" fmla="*/ 6013 h 13655"/>
                <a:gd name="connsiteX8" fmla="*/ 4868 w 11695"/>
                <a:gd name="connsiteY8" fmla="*/ 5603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330 h 13915"/>
                <a:gd name="connsiteX1" fmla="*/ 10799 w 11695"/>
                <a:gd name="connsiteY1" fmla="*/ 3774 h 13915"/>
                <a:gd name="connsiteX2" fmla="*/ 9775 w 11695"/>
                <a:gd name="connsiteY2" fmla="*/ 2219 h 13915"/>
                <a:gd name="connsiteX3" fmla="*/ 8623 w 11695"/>
                <a:gd name="connsiteY3" fmla="*/ 1441 h 13915"/>
                <a:gd name="connsiteX4" fmla="*/ 7343 w 11695"/>
                <a:gd name="connsiteY4" fmla="*/ 330 h 13915"/>
                <a:gd name="connsiteX5" fmla="*/ 5167 w 11695"/>
                <a:gd name="connsiteY5" fmla="*/ 330 h 13915"/>
                <a:gd name="connsiteX6" fmla="*/ 6834 w 11695"/>
                <a:gd name="connsiteY6" fmla="*/ 5393 h 13915"/>
                <a:gd name="connsiteX7" fmla="*/ 6021 w 11695"/>
                <a:gd name="connsiteY7" fmla="*/ 6273 h 13915"/>
                <a:gd name="connsiteX8" fmla="*/ 4868 w 11695"/>
                <a:gd name="connsiteY8" fmla="*/ 5863 h 13915"/>
                <a:gd name="connsiteX9" fmla="*/ 4288 w 11695"/>
                <a:gd name="connsiteY9" fmla="*/ 5250 h 13915"/>
                <a:gd name="connsiteX10" fmla="*/ 3029 w 11695"/>
                <a:gd name="connsiteY10" fmla="*/ 5795 h 13915"/>
                <a:gd name="connsiteX11" fmla="*/ 3451 w 11695"/>
                <a:gd name="connsiteY11" fmla="*/ 6795 h 13915"/>
                <a:gd name="connsiteX12" fmla="*/ 1906 w 11695"/>
                <a:gd name="connsiteY12" fmla="*/ 8101 h 13915"/>
                <a:gd name="connsiteX13" fmla="*/ 19 w 11695"/>
                <a:gd name="connsiteY13" fmla="*/ 8826 h 13915"/>
                <a:gd name="connsiteX14" fmla="*/ 1014 w 11695"/>
                <a:gd name="connsiteY14" fmla="*/ 11606 h 13915"/>
                <a:gd name="connsiteX15" fmla="*/ 2026 w 11695"/>
                <a:gd name="connsiteY15" fmla="*/ 11477 h 13915"/>
                <a:gd name="connsiteX16" fmla="*/ 2595 w 11695"/>
                <a:gd name="connsiteY16" fmla="*/ 13915 h 13915"/>
                <a:gd name="connsiteX17" fmla="*/ 7599 w 11695"/>
                <a:gd name="connsiteY17" fmla="*/ 9330 h 13915"/>
                <a:gd name="connsiteX18" fmla="*/ 7343 w 11695"/>
                <a:gd name="connsiteY18" fmla="*/ 8219 h 13915"/>
                <a:gd name="connsiteX19" fmla="*/ 6575 w 11695"/>
                <a:gd name="connsiteY19" fmla="*/ 8552 h 13915"/>
                <a:gd name="connsiteX20" fmla="*/ 5423 w 11695"/>
                <a:gd name="connsiteY20" fmla="*/ 7886 h 13915"/>
                <a:gd name="connsiteX21" fmla="*/ 7343 w 11695"/>
                <a:gd name="connsiteY21" fmla="*/ 7886 h 13915"/>
                <a:gd name="connsiteX22" fmla="*/ 8111 w 11695"/>
                <a:gd name="connsiteY22" fmla="*/ 7330 h 13915"/>
                <a:gd name="connsiteX23" fmla="*/ 8367 w 11695"/>
                <a:gd name="connsiteY23" fmla="*/ 5774 h 13915"/>
                <a:gd name="connsiteX24" fmla="*/ 10671 w 11695"/>
                <a:gd name="connsiteY24" fmla="*/ 6886 h 13915"/>
                <a:gd name="connsiteX25" fmla="*/ 11439 w 11695"/>
                <a:gd name="connsiteY25" fmla="*/ 6219 h 13915"/>
                <a:gd name="connsiteX26" fmla="*/ 11695 w 11695"/>
                <a:gd name="connsiteY26" fmla="*/ 6552 h 13915"/>
                <a:gd name="connsiteX27" fmla="*/ 11567 w 11695"/>
                <a:gd name="connsiteY27" fmla="*/ 3330 h 13915"/>
                <a:gd name="connsiteX0" fmla="*/ 11567 w 11695"/>
                <a:gd name="connsiteY0" fmla="*/ 3330 h 14183"/>
                <a:gd name="connsiteX1" fmla="*/ 10799 w 11695"/>
                <a:gd name="connsiteY1" fmla="*/ 3774 h 14183"/>
                <a:gd name="connsiteX2" fmla="*/ 9775 w 11695"/>
                <a:gd name="connsiteY2" fmla="*/ 2219 h 14183"/>
                <a:gd name="connsiteX3" fmla="*/ 8623 w 11695"/>
                <a:gd name="connsiteY3" fmla="*/ 1441 h 14183"/>
                <a:gd name="connsiteX4" fmla="*/ 7343 w 11695"/>
                <a:gd name="connsiteY4" fmla="*/ 330 h 14183"/>
                <a:gd name="connsiteX5" fmla="*/ 5167 w 11695"/>
                <a:gd name="connsiteY5" fmla="*/ 330 h 14183"/>
                <a:gd name="connsiteX6" fmla="*/ 6834 w 11695"/>
                <a:gd name="connsiteY6" fmla="*/ 5393 h 14183"/>
                <a:gd name="connsiteX7" fmla="*/ 6021 w 11695"/>
                <a:gd name="connsiteY7" fmla="*/ 6273 h 14183"/>
                <a:gd name="connsiteX8" fmla="*/ 4868 w 11695"/>
                <a:gd name="connsiteY8" fmla="*/ 5863 h 14183"/>
                <a:gd name="connsiteX9" fmla="*/ 4288 w 11695"/>
                <a:gd name="connsiteY9" fmla="*/ 5250 h 14183"/>
                <a:gd name="connsiteX10" fmla="*/ 3029 w 11695"/>
                <a:gd name="connsiteY10" fmla="*/ 5795 h 14183"/>
                <a:gd name="connsiteX11" fmla="*/ 3451 w 11695"/>
                <a:gd name="connsiteY11" fmla="*/ 6795 h 14183"/>
                <a:gd name="connsiteX12" fmla="*/ 1906 w 11695"/>
                <a:gd name="connsiteY12" fmla="*/ 8101 h 14183"/>
                <a:gd name="connsiteX13" fmla="*/ 19 w 11695"/>
                <a:gd name="connsiteY13" fmla="*/ 8826 h 14183"/>
                <a:gd name="connsiteX14" fmla="*/ 1014 w 11695"/>
                <a:gd name="connsiteY14" fmla="*/ 11606 h 14183"/>
                <a:gd name="connsiteX15" fmla="*/ 2026 w 11695"/>
                <a:gd name="connsiteY15" fmla="*/ 11477 h 14183"/>
                <a:gd name="connsiteX16" fmla="*/ 2595 w 11695"/>
                <a:gd name="connsiteY16" fmla="*/ 13915 h 14183"/>
                <a:gd name="connsiteX17" fmla="*/ 3848 w 11695"/>
                <a:gd name="connsiteY17" fmla="*/ 13481 h 14183"/>
                <a:gd name="connsiteX18" fmla="*/ 7343 w 11695"/>
                <a:gd name="connsiteY18" fmla="*/ 8219 h 14183"/>
                <a:gd name="connsiteX19" fmla="*/ 6575 w 11695"/>
                <a:gd name="connsiteY19" fmla="*/ 8552 h 14183"/>
                <a:gd name="connsiteX20" fmla="*/ 5423 w 11695"/>
                <a:gd name="connsiteY20" fmla="*/ 7886 h 14183"/>
                <a:gd name="connsiteX21" fmla="*/ 7343 w 11695"/>
                <a:gd name="connsiteY21" fmla="*/ 7886 h 14183"/>
                <a:gd name="connsiteX22" fmla="*/ 8111 w 11695"/>
                <a:gd name="connsiteY22" fmla="*/ 7330 h 14183"/>
                <a:gd name="connsiteX23" fmla="*/ 8367 w 11695"/>
                <a:gd name="connsiteY23" fmla="*/ 5774 h 14183"/>
                <a:gd name="connsiteX24" fmla="*/ 10671 w 11695"/>
                <a:gd name="connsiteY24" fmla="*/ 6886 h 14183"/>
                <a:gd name="connsiteX25" fmla="*/ 11439 w 11695"/>
                <a:gd name="connsiteY25" fmla="*/ 6219 h 14183"/>
                <a:gd name="connsiteX26" fmla="*/ 11695 w 11695"/>
                <a:gd name="connsiteY26" fmla="*/ 6552 h 14183"/>
                <a:gd name="connsiteX27" fmla="*/ 11567 w 11695"/>
                <a:gd name="connsiteY27" fmla="*/ 3330 h 14183"/>
                <a:gd name="connsiteX0" fmla="*/ 11567 w 11695"/>
                <a:gd name="connsiteY0" fmla="*/ 3330 h 14003"/>
                <a:gd name="connsiteX1" fmla="*/ 10799 w 11695"/>
                <a:gd name="connsiteY1" fmla="*/ 3774 h 14003"/>
                <a:gd name="connsiteX2" fmla="*/ 9775 w 11695"/>
                <a:gd name="connsiteY2" fmla="*/ 2219 h 14003"/>
                <a:gd name="connsiteX3" fmla="*/ 8623 w 11695"/>
                <a:gd name="connsiteY3" fmla="*/ 1441 h 14003"/>
                <a:gd name="connsiteX4" fmla="*/ 7343 w 11695"/>
                <a:gd name="connsiteY4" fmla="*/ 330 h 14003"/>
                <a:gd name="connsiteX5" fmla="*/ 5167 w 11695"/>
                <a:gd name="connsiteY5" fmla="*/ 330 h 14003"/>
                <a:gd name="connsiteX6" fmla="*/ 6834 w 11695"/>
                <a:gd name="connsiteY6" fmla="*/ 5393 h 14003"/>
                <a:gd name="connsiteX7" fmla="*/ 6021 w 11695"/>
                <a:gd name="connsiteY7" fmla="*/ 6273 h 14003"/>
                <a:gd name="connsiteX8" fmla="*/ 4868 w 11695"/>
                <a:gd name="connsiteY8" fmla="*/ 5863 h 14003"/>
                <a:gd name="connsiteX9" fmla="*/ 4288 w 11695"/>
                <a:gd name="connsiteY9" fmla="*/ 5250 h 14003"/>
                <a:gd name="connsiteX10" fmla="*/ 3029 w 11695"/>
                <a:gd name="connsiteY10" fmla="*/ 5795 h 14003"/>
                <a:gd name="connsiteX11" fmla="*/ 3451 w 11695"/>
                <a:gd name="connsiteY11" fmla="*/ 6795 h 14003"/>
                <a:gd name="connsiteX12" fmla="*/ 1906 w 11695"/>
                <a:gd name="connsiteY12" fmla="*/ 8101 h 14003"/>
                <a:gd name="connsiteX13" fmla="*/ 19 w 11695"/>
                <a:gd name="connsiteY13" fmla="*/ 8826 h 14003"/>
                <a:gd name="connsiteX14" fmla="*/ 1014 w 11695"/>
                <a:gd name="connsiteY14" fmla="*/ 11606 h 14003"/>
                <a:gd name="connsiteX15" fmla="*/ 2026 w 11695"/>
                <a:gd name="connsiteY15" fmla="*/ 11477 h 14003"/>
                <a:gd name="connsiteX16" fmla="*/ 2595 w 11695"/>
                <a:gd name="connsiteY16" fmla="*/ 13915 h 14003"/>
                <a:gd name="connsiteX17" fmla="*/ 3848 w 11695"/>
                <a:gd name="connsiteY17" fmla="*/ 13481 h 14003"/>
                <a:gd name="connsiteX18" fmla="*/ 7343 w 11695"/>
                <a:gd name="connsiteY18" fmla="*/ 8219 h 14003"/>
                <a:gd name="connsiteX19" fmla="*/ 6575 w 11695"/>
                <a:gd name="connsiteY19" fmla="*/ 8552 h 14003"/>
                <a:gd name="connsiteX20" fmla="*/ 5423 w 11695"/>
                <a:gd name="connsiteY20" fmla="*/ 7886 h 14003"/>
                <a:gd name="connsiteX21" fmla="*/ 7343 w 11695"/>
                <a:gd name="connsiteY21" fmla="*/ 7886 h 14003"/>
                <a:gd name="connsiteX22" fmla="*/ 8111 w 11695"/>
                <a:gd name="connsiteY22" fmla="*/ 7330 h 14003"/>
                <a:gd name="connsiteX23" fmla="*/ 8367 w 11695"/>
                <a:gd name="connsiteY23" fmla="*/ 5774 h 14003"/>
                <a:gd name="connsiteX24" fmla="*/ 10671 w 11695"/>
                <a:gd name="connsiteY24" fmla="*/ 6886 h 14003"/>
                <a:gd name="connsiteX25" fmla="*/ 11439 w 11695"/>
                <a:gd name="connsiteY25" fmla="*/ 6219 h 14003"/>
                <a:gd name="connsiteX26" fmla="*/ 11695 w 11695"/>
                <a:gd name="connsiteY26" fmla="*/ 6552 h 14003"/>
                <a:gd name="connsiteX27" fmla="*/ 11567 w 11695"/>
                <a:gd name="connsiteY27" fmla="*/ 3330 h 14003"/>
                <a:gd name="connsiteX0" fmla="*/ 11567 w 11695"/>
                <a:gd name="connsiteY0" fmla="*/ 3330 h 14003"/>
                <a:gd name="connsiteX1" fmla="*/ 10799 w 11695"/>
                <a:gd name="connsiteY1" fmla="*/ 3774 h 14003"/>
                <a:gd name="connsiteX2" fmla="*/ 9775 w 11695"/>
                <a:gd name="connsiteY2" fmla="*/ 2219 h 14003"/>
                <a:gd name="connsiteX3" fmla="*/ 8623 w 11695"/>
                <a:gd name="connsiteY3" fmla="*/ 1441 h 14003"/>
                <a:gd name="connsiteX4" fmla="*/ 7343 w 11695"/>
                <a:gd name="connsiteY4" fmla="*/ 330 h 14003"/>
                <a:gd name="connsiteX5" fmla="*/ 5167 w 11695"/>
                <a:gd name="connsiteY5" fmla="*/ 330 h 14003"/>
                <a:gd name="connsiteX6" fmla="*/ 6834 w 11695"/>
                <a:gd name="connsiteY6" fmla="*/ 5393 h 14003"/>
                <a:gd name="connsiteX7" fmla="*/ 6021 w 11695"/>
                <a:gd name="connsiteY7" fmla="*/ 6273 h 14003"/>
                <a:gd name="connsiteX8" fmla="*/ 4868 w 11695"/>
                <a:gd name="connsiteY8" fmla="*/ 5863 h 14003"/>
                <a:gd name="connsiteX9" fmla="*/ 4288 w 11695"/>
                <a:gd name="connsiteY9" fmla="*/ 5250 h 14003"/>
                <a:gd name="connsiteX10" fmla="*/ 3029 w 11695"/>
                <a:gd name="connsiteY10" fmla="*/ 5795 h 14003"/>
                <a:gd name="connsiteX11" fmla="*/ 3451 w 11695"/>
                <a:gd name="connsiteY11" fmla="*/ 6795 h 14003"/>
                <a:gd name="connsiteX12" fmla="*/ 1906 w 11695"/>
                <a:gd name="connsiteY12" fmla="*/ 8101 h 14003"/>
                <a:gd name="connsiteX13" fmla="*/ 19 w 11695"/>
                <a:gd name="connsiteY13" fmla="*/ 8826 h 14003"/>
                <a:gd name="connsiteX14" fmla="*/ 1014 w 11695"/>
                <a:gd name="connsiteY14" fmla="*/ 11606 h 14003"/>
                <a:gd name="connsiteX15" fmla="*/ 2026 w 11695"/>
                <a:gd name="connsiteY15" fmla="*/ 11477 h 14003"/>
                <a:gd name="connsiteX16" fmla="*/ 2595 w 11695"/>
                <a:gd name="connsiteY16" fmla="*/ 13915 h 14003"/>
                <a:gd name="connsiteX17" fmla="*/ 3848 w 11695"/>
                <a:gd name="connsiteY17" fmla="*/ 13481 h 14003"/>
                <a:gd name="connsiteX18" fmla="*/ 7343 w 11695"/>
                <a:gd name="connsiteY18" fmla="*/ 8219 h 14003"/>
                <a:gd name="connsiteX19" fmla="*/ 6575 w 11695"/>
                <a:gd name="connsiteY19" fmla="*/ 8552 h 14003"/>
                <a:gd name="connsiteX20" fmla="*/ 5423 w 11695"/>
                <a:gd name="connsiteY20" fmla="*/ 7886 h 14003"/>
                <a:gd name="connsiteX21" fmla="*/ 7343 w 11695"/>
                <a:gd name="connsiteY21" fmla="*/ 7886 h 14003"/>
                <a:gd name="connsiteX22" fmla="*/ 8111 w 11695"/>
                <a:gd name="connsiteY22" fmla="*/ 7330 h 14003"/>
                <a:gd name="connsiteX23" fmla="*/ 8367 w 11695"/>
                <a:gd name="connsiteY23" fmla="*/ 5774 h 14003"/>
                <a:gd name="connsiteX24" fmla="*/ 10671 w 11695"/>
                <a:gd name="connsiteY24" fmla="*/ 6886 h 14003"/>
                <a:gd name="connsiteX25" fmla="*/ 11439 w 11695"/>
                <a:gd name="connsiteY25" fmla="*/ 6219 h 14003"/>
                <a:gd name="connsiteX26" fmla="*/ 11695 w 11695"/>
                <a:gd name="connsiteY26" fmla="*/ 6552 h 14003"/>
                <a:gd name="connsiteX27" fmla="*/ 11567 w 11695"/>
                <a:gd name="connsiteY27" fmla="*/ 3330 h 14003"/>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8111 w 11695"/>
                <a:gd name="connsiteY24" fmla="*/ 7330 h 14024"/>
                <a:gd name="connsiteX25" fmla="*/ 8367 w 11695"/>
                <a:gd name="connsiteY25" fmla="*/ 5774 h 14024"/>
                <a:gd name="connsiteX26" fmla="*/ 10671 w 11695"/>
                <a:gd name="connsiteY26" fmla="*/ 6886 h 14024"/>
                <a:gd name="connsiteX27" fmla="*/ 11439 w 11695"/>
                <a:gd name="connsiteY27" fmla="*/ 6219 h 14024"/>
                <a:gd name="connsiteX28" fmla="*/ 11695 w 11695"/>
                <a:gd name="connsiteY28" fmla="*/ 6552 h 14024"/>
                <a:gd name="connsiteX29" fmla="*/ 11567 w 11695"/>
                <a:gd name="connsiteY29"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8111 w 11695"/>
                <a:gd name="connsiteY25" fmla="*/ 7330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8111 w 11695"/>
                <a:gd name="connsiteY25" fmla="*/ 7330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7873 w 11695"/>
                <a:gd name="connsiteY25" fmla="*/ 7896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7873 w 11695"/>
                <a:gd name="connsiteY25" fmla="*/ 7896 h 14024"/>
                <a:gd name="connsiteX26" fmla="*/ 7176 w 11695"/>
                <a:gd name="connsiteY26" fmla="*/ 761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94 h 14088"/>
                <a:gd name="connsiteX1" fmla="*/ 10799 w 11695"/>
                <a:gd name="connsiteY1" fmla="*/ 3838 h 14088"/>
                <a:gd name="connsiteX2" fmla="*/ 9775 w 11695"/>
                <a:gd name="connsiteY2" fmla="*/ 2283 h 14088"/>
                <a:gd name="connsiteX3" fmla="*/ 8623 w 11695"/>
                <a:gd name="connsiteY3" fmla="*/ 1505 h 14088"/>
                <a:gd name="connsiteX4" fmla="*/ 7343 w 11695"/>
                <a:gd name="connsiteY4" fmla="*/ 394 h 14088"/>
                <a:gd name="connsiteX5" fmla="*/ 5167 w 11695"/>
                <a:gd name="connsiteY5" fmla="*/ 394 h 14088"/>
                <a:gd name="connsiteX6" fmla="*/ 6021 w 11695"/>
                <a:gd name="connsiteY6" fmla="*/ 6337 h 14088"/>
                <a:gd name="connsiteX7" fmla="*/ 4868 w 11695"/>
                <a:gd name="connsiteY7" fmla="*/ 5927 h 14088"/>
                <a:gd name="connsiteX8" fmla="*/ 4288 w 11695"/>
                <a:gd name="connsiteY8" fmla="*/ 5314 h 14088"/>
                <a:gd name="connsiteX9" fmla="*/ 3029 w 11695"/>
                <a:gd name="connsiteY9" fmla="*/ 5859 h 14088"/>
                <a:gd name="connsiteX10" fmla="*/ 3451 w 11695"/>
                <a:gd name="connsiteY10" fmla="*/ 6859 h 14088"/>
                <a:gd name="connsiteX11" fmla="*/ 1906 w 11695"/>
                <a:gd name="connsiteY11" fmla="*/ 8165 h 14088"/>
                <a:gd name="connsiteX12" fmla="*/ 19 w 11695"/>
                <a:gd name="connsiteY12" fmla="*/ 8890 h 14088"/>
                <a:gd name="connsiteX13" fmla="*/ 1014 w 11695"/>
                <a:gd name="connsiteY13" fmla="*/ 11670 h 14088"/>
                <a:gd name="connsiteX14" fmla="*/ 2026 w 11695"/>
                <a:gd name="connsiteY14" fmla="*/ 11541 h 14088"/>
                <a:gd name="connsiteX15" fmla="*/ 2595 w 11695"/>
                <a:gd name="connsiteY15" fmla="*/ 13979 h 14088"/>
                <a:gd name="connsiteX16" fmla="*/ 3848 w 11695"/>
                <a:gd name="connsiteY16" fmla="*/ 13545 h 14088"/>
                <a:gd name="connsiteX17" fmla="*/ 4723 w 11695"/>
                <a:gd name="connsiteY17" fmla="*/ 12434 h 14088"/>
                <a:gd name="connsiteX18" fmla="*/ 6575 w 11695"/>
                <a:gd name="connsiteY18" fmla="*/ 12201 h 14088"/>
                <a:gd name="connsiteX19" fmla="*/ 6554 w 11695"/>
                <a:gd name="connsiteY19" fmla="*/ 11629 h 14088"/>
                <a:gd name="connsiteX20" fmla="*/ 8057 w 11695"/>
                <a:gd name="connsiteY20" fmla="*/ 11629 h 14088"/>
                <a:gd name="connsiteX21" fmla="*/ 8647 w 11695"/>
                <a:gd name="connsiteY21" fmla="*/ 11275 h 14088"/>
                <a:gd name="connsiteX22" fmla="*/ 9659 w 11695"/>
                <a:gd name="connsiteY22" fmla="*/ 9341 h 14088"/>
                <a:gd name="connsiteX23" fmla="*/ 7754 w 11695"/>
                <a:gd name="connsiteY23" fmla="*/ 8586 h 14088"/>
                <a:gd name="connsiteX24" fmla="*/ 7873 w 11695"/>
                <a:gd name="connsiteY24" fmla="*/ 7960 h 14088"/>
                <a:gd name="connsiteX25" fmla="*/ 7176 w 11695"/>
                <a:gd name="connsiteY25" fmla="*/ 7678 h 14088"/>
                <a:gd name="connsiteX26" fmla="*/ 10671 w 11695"/>
                <a:gd name="connsiteY26" fmla="*/ 6950 h 14088"/>
                <a:gd name="connsiteX27" fmla="*/ 11439 w 11695"/>
                <a:gd name="connsiteY27" fmla="*/ 6283 h 14088"/>
                <a:gd name="connsiteX28" fmla="*/ 11695 w 11695"/>
                <a:gd name="connsiteY28" fmla="*/ 6616 h 14088"/>
                <a:gd name="connsiteX29" fmla="*/ 11567 w 11695"/>
                <a:gd name="connsiteY29" fmla="*/ 3394 h 14088"/>
                <a:gd name="connsiteX0" fmla="*/ 11567 w 11695"/>
                <a:gd name="connsiteY0" fmla="*/ 3230 h 13924"/>
                <a:gd name="connsiteX1" fmla="*/ 10799 w 11695"/>
                <a:gd name="connsiteY1" fmla="*/ 3674 h 13924"/>
                <a:gd name="connsiteX2" fmla="*/ 9775 w 11695"/>
                <a:gd name="connsiteY2" fmla="*/ 2119 h 13924"/>
                <a:gd name="connsiteX3" fmla="*/ 8623 w 11695"/>
                <a:gd name="connsiteY3" fmla="*/ 1341 h 13924"/>
                <a:gd name="connsiteX4" fmla="*/ 7343 w 11695"/>
                <a:gd name="connsiteY4" fmla="*/ 230 h 13924"/>
                <a:gd name="connsiteX5" fmla="*/ 6021 w 11695"/>
                <a:gd name="connsiteY5" fmla="*/ 6173 h 13924"/>
                <a:gd name="connsiteX6" fmla="*/ 4868 w 11695"/>
                <a:gd name="connsiteY6" fmla="*/ 5763 h 13924"/>
                <a:gd name="connsiteX7" fmla="*/ 4288 w 11695"/>
                <a:gd name="connsiteY7" fmla="*/ 5150 h 13924"/>
                <a:gd name="connsiteX8" fmla="*/ 3029 w 11695"/>
                <a:gd name="connsiteY8" fmla="*/ 5695 h 13924"/>
                <a:gd name="connsiteX9" fmla="*/ 3451 w 11695"/>
                <a:gd name="connsiteY9" fmla="*/ 6695 h 13924"/>
                <a:gd name="connsiteX10" fmla="*/ 1906 w 11695"/>
                <a:gd name="connsiteY10" fmla="*/ 8001 h 13924"/>
                <a:gd name="connsiteX11" fmla="*/ 19 w 11695"/>
                <a:gd name="connsiteY11" fmla="*/ 8726 h 13924"/>
                <a:gd name="connsiteX12" fmla="*/ 1014 w 11695"/>
                <a:gd name="connsiteY12" fmla="*/ 11506 h 13924"/>
                <a:gd name="connsiteX13" fmla="*/ 2026 w 11695"/>
                <a:gd name="connsiteY13" fmla="*/ 11377 h 13924"/>
                <a:gd name="connsiteX14" fmla="*/ 2595 w 11695"/>
                <a:gd name="connsiteY14" fmla="*/ 13815 h 13924"/>
                <a:gd name="connsiteX15" fmla="*/ 3848 w 11695"/>
                <a:gd name="connsiteY15" fmla="*/ 13381 h 13924"/>
                <a:gd name="connsiteX16" fmla="*/ 4723 w 11695"/>
                <a:gd name="connsiteY16" fmla="*/ 12270 h 13924"/>
                <a:gd name="connsiteX17" fmla="*/ 6575 w 11695"/>
                <a:gd name="connsiteY17" fmla="*/ 12037 h 13924"/>
                <a:gd name="connsiteX18" fmla="*/ 6554 w 11695"/>
                <a:gd name="connsiteY18" fmla="*/ 11465 h 13924"/>
                <a:gd name="connsiteX19" fmla="*/ 8057 w 11695"/>
                <a:gd name="connsiteY19" fmla="*/ 11465 h 13924"/>
                <a:gd name="connsiteX20" fmla="*/ 8647 w 11695"/>
                <a:gd name="connsiteY20" fmla="*/ 11111 h 13924"/>
                <a:gd name="connsiteX21" fmla="*/ 9659 w 11695"/>
                <a:gd name="connsiteY21" fmla="*/ 9177 h 13924"/>
                <a:gd name="connsiteX22" fmla="*/ 7754 w 11695"/>
                <a:gd name="connsiteY22" fmla="*/ 8422 h 13924"/>
                <a:gd name="connsiteX23" fmla="*/ 7873 w 11695"/>
                <a:gd name="connsiteY23" fmla="*/ 7796 h 13924"/>
                <a:gd name="connsiteX24" fmla="*/ 7176 w 11695"/>
                <a:gd name="connsiteY24" fmla="*/ 7514 h 13924"/>
                <a:gd name="connsiteX25" fmla="*/ 10671 w 11695"/>
                <a:gd name="connsiteY25" fmla="*/ 6786 h 13924"/>
                <a:gd name="connsiteX26" fmla="*/ 11439 w 11695"/>
                <a:gd name="connsiteY26" fmla="*/ 6119 h 13924"/>
                <a:gd name="connsiteX27" fmla="*/ 11695 w 11695"/>
                <a:gd name="connsiteY27" fmla="*/ 6452 h 13924"/>
                <a:gd name="connsiteX28" fmla="*/ 11567 w 11695"/>
                <a:gd name="connsiteY28" fmla="*/ 3230 h 13924"/>
                <a:gd name="connsiteX0" fmla="*/ 11567 w 11695"/>
                <a:gd name="connsiteY0" fmla="*/ 2094 h 12788"/>
                <a:gd name="connsiteX1" fmla="*/ 10799 w 11695"/>
                <a:gd name="connsiteY1" fmla="*/ 2538 h 12788"/>
                <a:gd name="connsiteX2" fmla="*/ 9775 w 11695"/>
                <a:gd name="connsiteY2" fmla="*/ 983 h 12788"/>
                <a:gd name="connsiteX3" fmla="*/ 8623 w 11695"/>
                <a:gd name="connsiteY3" fmla="*/ 205 h 12788"/>
                <a:gd name="connsiteX4" fmla="*/ 6021 w 11695"/>
                <a:gd name="connsiteY4" fmla="*/ 5037 h 12788"/>
                <a:gd name="connsiteX5" fmla="*/ 4868 w 11695"/>
                <a:gd name="connsiteY5" fmla="*/ 4627 h 12788"/>
                <a:gd name="connsiteX6" fmla="*/ 4288 w 11695"/>
                <a:gd name="connsiteY6" fmla="*/ 4014 h 12788"/>
                <a:gd name="connsiteX7" fmla="*/ 3029 w 11695"/>
                <a:gd name="connsiteY7" fmla="*/ 4559 h 12788"/>
                <a:gd name="connsiteX8" fmla="*/ 3451 w 11695"/>
                <a:gd name="connsiteY8" fmla="*/ 5559 h 12788"/>
                <a:gd name="connsiteX9" fmla="*/ 1906 w 11695"/>
                <a:gd name="connsiteY9" fmla="*/ 6865 h 12788"/>
                <a:gd name="connsiteX10" fmla="*/ 19 w 11695"/>
                <a:gd name="connsiteY10" fmla="*/ 7590 h 12788"/>
                <a:gd name="connsiteX11" fmla="*/ 1014 w 11695"/>
                <a:gd name="connsiteY11" fmla="*/ 10370 h 12788"/>
                <a:gd name="connsiteX12" fmla="*/ 2026 w 11695"/>
                <a:gd name="connsiteY12" fmla="*/ 10241 h 12788"/>
                <a:gd name="connsiteX13" fmla="*/ 2595 w 11695"/>
                <a:gd name="connsiteY13" fmla="*/ 12679 h 12788"/>
                <a:gd name="connsiteX14" fmla="*/ 3848 w 11695"/>
                <a:gd name="connsiteY14" fmla="*/ 12245 h 12788"/>
                <a:gd name="connsiteX15" fmla="*/ 4723 w 11695"/>
                <a:gd name="connsiteY15" fmla="*/ 11134 h 12788"/>
                <a:gd name="connsiteX16" fmla="*/ 6575 w 11695"/>
                <a:gd name="connsiteY16" fmla="*/ 10901 h 12788"/>
                <a:gd name="connsiteX17" fmla="*/ 6554 w 11695"/>
                <a:gd name="connsiteY17" fmla="*/ 10329 h 12788"/>
                <a:gd name="connsiteX18" fmla="*/ 8057 w 11695"/>
                <a:gd name="connsiteY18" fmla="*/ 10329 h 12788"/>
                <a:gd name="connsiteX19" fmla="*/ 8647 w 11695"/>
                <a:gd name="connsiteY19" fmla="*/ 9975 h 12788"/>
                <a:gd name="connsiteX20" fmla="*/ 9659 w 11695"/>
                <a:gd name="connsiteY20" fmla="*/ 8041 h 12788"/>
                <a:gd name="connsiteX21" fmla="*/ 7754 w 11695"/>
                <a:gd name="connsiteY21" fmla="*/ 7286 h 12788"/>
                <a:gd name="connsiteX22" fmla="*/ 7873 w 11695"/>
                <a:gd name="connsiteY22" fmla="*/ 6660 h 12788"/>
                <a:gd name="connsiteX23" fmla="*/ 7176 w 11695"/>
                <a:gd name="connsiteY23" fmla="*/ 6378 h 12788"/>
                <a:gd name="connsiteX24" fmla="*/ 10671 w 11695"/>
                <a:gd name="connsiteY24" fmla="*/ 5650 h 12788"/>
                <a:gd name="connsiteX25" fmla="*/ 11439 w 11695"/>
                <a:gd name="connsiteY25" fmla="*/ 4983 h 12788"/>
                <a:gd name="connsiteX26" fmla="*/ 11695 w 11695"/>
                <a:gd name="connsiteY26" fmla="*/ 5316 h 12788"/>
                <a:gd name="connsiteX27" fmla="*/ 11567 w 11695"/>
                <a:gd name="connsiteY27" fmla="*/ 2094 h 12788"/>
                <a:gd name="connsiteX0" fmla="*/ 11567 w 11695"/>
                <a:gd name="connsiteY0" fmla="*/ 1185 h 11879"/>
                <a:gd name="connsiteX1" fmla="*/ 10799 w 11695"/>
                <a:gd name="connsiteY1" fmla="*/ 1629 h 11879"/>
                <a:gd name="connsiteX2" fmla="*/ 9775 w 11695"/>
                <a:gd name="connsiteY2" fmla="*/ 74 h 11879"/>
                <a:gd name="connsiteX3" fmla="*/ 6021 w 11695"/>
                <a:gd name="connsiteY3" fmla="*/ 4128 h 11879"/>
                <a:gd name="connsiteX4" fmla="*/ 4868 w 11695"/>
                <a:gd name="connsiteY4" fmla="*/ 3718 h 11879"/>
                <a:gd name="connsiteX5" fmla="*/ 4288 w 11695"/>
                <a:gd name="connsiteY5" fmla="*/ 3105 h 11879"/>
                <a:gd name="connsiteX6" fmla="*/ 3029 w 11695"/>
                <a:gd name="connsiteY6" fmla="*/ 3650 h 11879"/>
                <a:gd name="connsiteX7" fmla="*/ 3451 w 11695"/>
                <a:gd name="connsiteY7" fmla="*/ 4650 h 11879"/>
                <a:gd name="connsiteX8" fmla="*/ 1906 w 11695"/>
                <a:gd name="connsiteY8" fmla="*/ 5956 h 11879"/>
                <a:gd name="connsiteX9" fmla="*/ 19 w 11695"/>
                <a:gd name="connsiteY9" fmla="*/ 6681 h 11879"/>
                <a:gd name="connsiteX10" fmla="*/ 1014 w 11695"/>
                <a:gd name="connsiteY10" fmla="*/ 9461 h 11879"/>
                <a:gd name="connsiteX11" fmla="*/ 2026 w 11695"/>
                <a:gd name="connsiteY11" fmla="*/ 9332 h 11879"/>
                <a:gd name="connsiteX12" fmla="*/ 2595 w 11695"/>
                <a:gd name="connsiteY12" fmla="*/ 11770 h 11879"/>
                <a:gd name="connsiteX13" fmla="*/ 3848 w 11695"/>
                <a:gd name="connsiteY13" fmla="*/ 11336 h 11879"/>
                <a:gd name="connsiteX14" fmla="*/ 4723 w 11695"/>
                <a:gd name="connsiteY14" fmla="*/ 10225 h 11879"/>
                <a:gd name="connsiteX15" fmla="*/ 6575 w 11695"/>
                <a:gd name="connsiteY15" fmla="*/ 9992 h 11879"/>
                <a:gd name="connsiteX16" fmla="*/ 6554 w 11695"/>
                <a:gd name="connsiteY16" fmla="*/ 9420 h 11879"/>
                <a:gd name="connsiteX17" fmla="*/ 8057 w 11695"/>
                <a:gd name="connsiteY17" fmla="*/ 9420 h 11879"/>
                <a:gd name="connsiteX18" fmla="*/ 8647 w 11695"/>
                <a:gd name="connsiteY18" fmla="*/ 9066 h 11879"/>
                <a:gd name="connsiteX19" fmla="*/ 9659 w 11695"/>
                <a:gd name="connsiteY19" fmla="*/ 7132 h 11879"/>
                <a:gd name="connsiteX20" fmla="*/ 7754 w 11695"/>
                <a:gd name="connsiteY20" fmla="*/ 6377 h 11879"/>
                <a:gd name="connsiteX21" fmla="*/ 7873 w 11695"/>
                <a:gd name="connsiteY21" fmla="*/ 5751 h 11879"/>
                <a:gd name="connsiteX22" fmla="*/ 7176 w 11695"/>
                <a:gd name="connsiteY22" fmla="*/ 5469 h 11879"/>
                <a:gd name="connsiteX23" fmla="*/ 10671 w 11695"/>
                <a:gd name="connsiteY23" fmla="*/ 4741 h 11879"/>
                <a:gd name="connsiteX24" fmla="*/ 11439 w 11695"/>
                <a:gd name="connsiteY24" fmla="*/ 4074 h 11879"/>
                <a:gd name="connsiteX25" fmla="*/ 11695 w 11695"/>
                <a:gd name="connsiteY25" fmla="*/ 4407 h 11879"/>
                <a:gd name="connsiteX26" fmla="*/ 11567 w 11695"/>
                <a:gd name="connsiteY26" fmla="*/ 1185 h 11879"/>
                <a:gd name="connsiteX0" fmla="*/ 11567 w 11695"/>
                <a:gd name="connsiteY0" fmla="*/ 0 h 10694"/>
                <a:gd name="connsiteX1" fmla="*/ 10799 w 11695"/>
                <a:gd name="connsiteY1" fmla="*/ 444 h 10694"/>
                <a:gd name="connsiteX2" fmla="*/ 6021 w 11695"/>
                <a:gd name="connsiteY2" fmla="*/ 2943 h 10694"/>
                <a:gd name="connsiteX3" fmla="*/ 4868 w 11695"/>
                <a:gd name="connsiteY3" fmla="*/ 2533 h 10694"/>
                <a:gd name="connsiteX4" fmla="*/ 4288 w 11695"/>
                <a:gd name="connsiteY4" fmla="*/ 1920 h 10694"/>
                <a:gd name="connsiteX5" fmla="*/ 3029 w 11695"/>
                <a:gd name="connsiteY5" fmla="*/ 2465 h 10694"/>
                <a:gd name="connsiteX6" fmla="*/ 3451 w 11695"/>
                <a:gd name="connsiteY6" fmla="*/ 3465 h 10694"/>
                <a:gd name="connsiteX7" fmla="*/ 1906 w 11695"/>
                <a:gd name="connsiteY7" fmla="*/ 4771 h 10694"/>
                <a:gd name="connsiteX8" fmla="*/ 19 w 11695"/>
                <a:gd name="connsiteY8" fmla="*/ 5496 h 10694"/>
                <a:gd name="connsiteX9" fmla="*/ 1014 w 11695"/>
                <a:gd name="connsiteY9" fmla="*/ 8276 h 10694"/>
                <a:gd name="connsiteX10" fmla="*/ 2026 w 11695"/>
                <a:gd name="connsiteY10" fmla="*/ 8147 h 10694"/>
                <a:gd name="connsiteX11" fmla="*/ 2595 w 11695"/>
                <a:gd name="connsiteY11" fmla="*/ 10585 h 10694"/>
                <a:gd name="connsiteX12" fmla="*/ 3848 w 11695"/>
                <a:gd name="connsiteY12" fmla="*/ 10151 h 10694"/>
                <a:gd name="connsiteX13" fmla="*/ 4723 w 11695"/>
                <a:gd name="connsiteY13" fmla="*/ 9040 h 10694"/>
                <a:gd name="connsiteX14" fmla="*/ 6575 w 11695"/>
                <a:gd name="connsiteY14" fmla="*/ 8807 h 10694"/>
                <a:gd name="connsiteX15" fmla="*/ 6554 w 11695"/>
                <a:gd name="connsiteY15" fmla="*/ 8235 h 10694"/>
                <a:gd name="connsiteX16" fmla="*/ 8057 w 11695"/>
                <a:gd name="connsiteY16" fmla="*/ 8235 h 10694"/>
                <a:gd name="connsiteX17" fmla="*/ 8647 w 11695"/>
                <a:gd name="connsiteY17" fmla="*/ 7881 h 10694"/>
                <a:gd name="connsiteX18" fmla="*/ 9659 w 11695"/>
                <a:gd name="connsiteY18" fmla="*/ 5947 h 10694"/>
                <a:gd name="connsiteX19" fmla="*/ 7754 w 11695"/>
                <a:gd name="connsiteY19" fmla="*/ 5192 h 10694"/>
                <a:gd name="connsiteX20" fmla="*/ 7873 w 11695"/>
                <a:gd name="connsiteY20" fmla="*/ 4566 h 10694"/>
                <a:gd name="connsiteX21" fmla="*/ 7176 w 11695"/>
                <a:gd name="connsiteY21" fmla="*/ 4284 h 10694"/>
                <a:gd name="connsiteX22" fmla="*/ 10671 w 11695"/>
                <a:gd name="connsiteY22" fmla="*/ 3556 h 10694"/>
                <a:gd name="connsiteX23" fmla="*/ 11439 w 11695"/>
                <a:gd name="connsiteY23" fmla="*/ 2889 h 10694"/>
                <a:gd name="connsiteX24" fmla="*/ 11695 w 11695"/>
                <a:gd name="connsiteY24" fmla="*/ 3222 h 10694"/>
                <a:gd name="connsiteX25" fmla="*/ 11567 w 11695"/>
                <a:gd name="connsiteY25" fmla="*/ 0 h 10694"/>
                <a:gd name="connsiteX0" fmla="*/ 11567 w 11695"/>
                <a:gd name="connsiteY0" fmla="*/ 0 h 10694"/>
                <a:gd name="connsiteX1" fmla="*/ 6021 w 11695"/>
                <a:gd name="connsiteY1" fmla="*/ 2943 h 10694"/>
                <a:gd name="connsiteX2" fmla="*/ 4868 w 11695"/>
                <a:gd name="connsiteY2" fmla="*/ 2533 h 10694"/>
                <a:gd name="connsiteX3" fmla="*/ 4288 w 11695"/>
                <a:gd name="connsiteY3" fmla="*/ 1920 h 10694"/>
                <a:gd name="connsiteX4" fmla="*/ 3029 w 11695"/>
                <a:gd name="connsiteY4" fmla="*/ 2465 h 10694"/>
                <a:gd name="connsiteX5" fmla="*/ 3451 w 11695"/>
                <a:gd name="connsiteY5" fmla="*/ 3465 h 10694"/>
                <a:gd name="connsiteX6" fmla="*/ 1906 w 11695"/>
                <a:gd name="connsiteY6" fmla="*/ 4771 h 10694"/>
                <a:gd name="connsiteX7" fmla="*/ 19 w 11695"/>
                <a:gd name="connsiteY7" fmla="*/ 5496 h 10694"/>
                <a:gd name="connsiteX8" fmla="*/ 1014 w 11695"/>
                <a:gd name="connsiteY8" fmla="*/ 8276 h 10694"/>
                <a:gd name="connsiteX9" fmla="*/ 2026 w 11695"/>
                <a:gd name="connsiteY9" fmla="*/ 8147 h 10694"/>
                <a:gd name="connsiteX10" fmla="*/ 2595 w 11695"/>
                <a:gd name="connsiteY10" fmla="*/ 10585 h 10694"/>
                <a:gd name="connsiteX11" fmla="*/ 3848 w 11695"/>
                <a:gd name="connsiteY11" fmla="*/ 10151 h 10694"/>
                <a:gd name="connsiteX12" fmla="*/ 4723 w 11695"/>
                <a:gd name="connsiteY12" fmla="*/ 9040 h 10694"/>
                <a:gd name="connsiteX13" fmla="*/ 6575 w 11695"/>
                <a:gd name="connsiteY13" fmla="*/ 8807 h 10694"/>
                <a:gd name="connsiteX14" fmla="*/ 6554 w 11695"/>
                <a:gd name="connsiteY14" fmla="*/ 8235 h 10694"/>
                <a:gd name="connsiteX15" fmla="*/ 8057 w 11695"/>
                <a:gd name="connsiteY15" fmla="*/ 8235 h 10694"/>
                <a:gd name="connsiteX16" fmla="*/ 8647 w 11695"/>
                <a:gd name="connsiteY16" fmla="*/ 7881 h 10694"/>
                <a:gd name="connsiteX17" fmla="*/ 9659 w 11695"/>
                <a:gd name="connsiteY17" fmla="*/ 5947 h 10694"/>
                <a:gd name="connsiteX18" fmla="*/ 7754 w 11695"/>
                <a:gd name="connsiteY18" fmla="*/ 5192 h 10694"/>
                <a:gd name="connsiteX19" fmla="*/ 7873 w 11695"/>
                <a:gd name="connsiteY19" fmla="*/ 4566 h 10694"/>
                <a:gd name="connsiteX20" fmla="*/ 7176 w 11695"/>
                <a:gd name="connsiteY20" fmla="*/ 4284 h 10694"/>
                <a:gd name="connsiteX21" fmla="*/ 10671 w 11695"/>
                <a:gd name="connsiteY21" fmla="*/ 3556 h 10694"/>
                <a:gd name="connsiteX22" fmla="*/ 11439 w 11695"/>
                <a:gd name="connsiteY22" fmla="*/ 2889 h 10694"/>
                <a:gd name="connsiteX23" fmla="*/ 11695 w 11695"/>
                <a:gd name="connsiteY23" fmla="*/ 3222 h 10694"/>
                <a:gd name="connsiteX24" fmla="*/ 11567 w 11695"/>
                <a:gd name="connsiteY24" fmla="*/ 0 h 10694"/>
                <a:gd name="connsiteX0" fmla="*/ 11695 w 11695"/>
                <a:gd name="connsiteY0" fmla="*/ 1303 h 8775"/>
                <a:gd name="connsiteX1" fmla="*/ 6021 w 11695"/>
                <a:gd name="connsiteY1" fmla="*/ 1024 h 8775"/>
                <a:gd name="connsiteX2" fmla="*/ 4868 w 11695"/>
                <a:gd name="connsiteY2" fmla="*/ 614 h 8775"/>
                <a:gd name="connsiteX3" fmla="*/ 4288 w 11695"/>
                <a:gd name="connsiteY3" fmla="*/ 1 h 8775"/>
                <a:gd name="connsiteX4" fmla="*/ 3029 w 11695"/>
                <a:gd name="connsiteY4" fmla="*/ 546 h 8775"/>
                <a:gd name="connsiteX5" fmla="*/ 3451 w 11695"/>
                <a:gd name="connsiteY5" fmla="*/ 1546 h 8775"/>
                <a:gd name="connsiteX6" fmla="*/ 1906 w 11695"/>
                <a:gd name="connsiteY6" fmla="*/ 2852 h 8775"/>
                <a:gd name="connsiteX7" fmla="*/ 19 w 11695"/>
                <a:gd name="connsiteY7" fmla="*/ 3577 h 8775"/>
                <a:gd name="connsiteX8" fmla="*/ 1014 w 11695"/>
                <a:gd name="connsiteY8" fmla="*/ 6357 h 8775"/>
                <a:gd name="connsiteX9" fmla="*/ 2026 w 11695"/>
                <a:gd name="connsiteY9" fmla="*/ 6228 h 8775"/>
                <a:gd name="connsiteX10" fmla="*/ 2595 w 11695"/>
                <a:gd name="connsiteY10" fmla="*/ 8666 h 8775"/>
                <a:gd name="connsiteX11" fmla="*/ 3848 w 11695"/>
                <a:gd name="connsiteY11" fmla="*/ 8232 h 8775"/>
                <a:gd name="connsiteX12" fmla="*/ 4723 w 11695"/>
                <a:gd name="connsiteY12" fmla="*/ 7121 h 8775"/>
                <a:gd name="connsiteX13" fmla="*/ 6575 w 11695"/>
                <a:gd name="connsiteY13" fmla="*/ 6888 h 8775"/>
                <a:gd name="connsiteX14" fmla="*/ 6554 w 11695"/>
                <a:gd name="connsiteY14" fmla="*/ 6316 h 8775"/>
                <a:gd name="connsiteX15" fmla="*/ 8057 w 11695"/>
                <a:gd name="connsiteY15" fmla="*/ 6316 h 8775"/>
                <a:gd name="connsiteX16" fmla="*/ 8647 w 11695"/>
                <a:gd name="connsiteY16" fmla="*/ 5962 h 8775"/>
                <a:gd name="connsiteX17" fmla="*/ 9659 w 11695"/>
                <a:gd name="connsiteY17" fmla="*/ 4028 h 8775"/>
                <a:gd name="connsiteX18" fmla="*/ 7754 w 11695"/>
                <a:gd name="connsiteY18" fmla="*/ 3273 h 8775"/>
                <a:gd name="connsiteX19" fmla="*/ 7873 w 11695"/>
                <a:gd name="connsiteY19" fmla="*/ 2647 h 8775"/>
                <a:gd name="connsiteX20" fmla="*/ 7176 w 11695"/>
                <a:gd name="connsiteY20" fmla="*/ 2365 h 8775"/>
                <a:gd name="connsiteX21" fmla="*/ 10671 w 11695"/>
                <a:gd name="connsiteY21" fmla="*/ 1637 h 8775"/>
                <a:gd name="connsiteX22" fmla="*/ 11439 w 11695"/>
                <a:gd name="connsiteY22" fmla="*/ 970 h 8775"/>
                <a:gd name="connsiteX23" fmla="*/ 11695 w 11695"/>
                <a:gd name="connsiteY23" fmla="*/ 1303 h 8775"/>
                <a:gd name="connsiteX0" fmla="*/ 10000 w 10233"/>
                <a:gd name="connsiteY0" fmla="*/ 1485 h 10000"/>
                <a:gd name="connsiteX1" fmla="*/ 5148 w 10233"/>
                <a:gd name="connsiteY1" fmla="*/ 1167 h 10000"/>
                <a:gd name="connsiteX2" fmla="*/ 4162 w 10233"/>
                <a:gd name="connsiteY2" fmla="*/ 700 h 10000"/>
                <a:gd name="connsiteX3" fmla="*/ 3667 w 10233"/>
                <a:gd name="connsiteY3" fmla="*/ 1 h 10000"/>
                <a:gd name="connsiteX4" fmla="*/ 2590 w 10233"/>
                <a:gd name="connsiteY4" fmla="*/ 622 h 10000"/>
                <a:gd name="connsiteX5" fmla="*/ 2951 w 10233"/>
                <a:gd name="connsiteY5" fmla="*/ 1762 h 10000"/>
                <a:gd name="connsiteX6" fmla="*/ 1630 w 10233"/>
                <a:gd name="connsiteY6" fmla="*/ 3250 h 10000"/>
                <a:gd name="connsiteX7" fmla="*/ 16 w 10233"/>
                <a:gd name="connsiteY7" fmla="*/ 4076 h 10000"/>
                <a:gd name="connsiteX8" fmla="*/ 867 w 10233"/>
                <a:gd name="connsiteY8" fmla="*/ 7244 h 10000"/>
                <a:gd name="connsiteX9" fmla="*/ 1732 w 10233"/>
                <a:gd name="connsiteY9" fmla="*/ 7097 h 10000"/>
                <a:gd name="connsiteX10" fmla="*/ 2219 w 10233"/>
                <a:gd name="connsiteY10" fmla="*/ 9876 h 10000"/>
                <a:gd name="connsiteX11" fmla="*/ 3290 w 10233"/>
                <a:gd name="connsiteY11" fmla="*/ 9381 h 10000"/>
                <a:gd name="connsiteX12" fmla="*/ 4038 w 10233"/>
                <a:gd name="connsiteY12" fmla="*/ 8115 h 10000"/>
                <a:gd name="connsiteX13" fmla="*/ 5622 w 10233"/>
                <a:gd name="connsiteY13" fmla="*/ 7850 h 10000"/>
                <a:gd name="connsiteX14" fmla="*/ 5604 w 10233"/>
                <a:gd name="connsiteY14" fmla="*/ 7198 h 10000"/>
                <a:gd name="connsiteX15" fmla="*/ 6889 w 10233"/>
                <a:gd name="connsiteY15" fmla="*/ 7198 h 10000"/>
                <a:gd name="connsiteX16" fmla="*/ 7394 w 10233"/>
                <a:gd name="connsiteY16" fmla="*/ 6794 h 10000"/>
                <a:gd name="connsiteX17" fmla="*/ 8259 w 10233"/>
                <a:gd name="connsiteY17" fmla="*/ 4590 h 10000"/>
                <a:gd name="connsiteX18" fmla="*/ 6630 w 10233"/>
                <a:gd name="connsiteY18" fmla="*/ 3730 h 10000"/>
                <a:gd name="connsiteX19" fmla="*/ 6732 w 10233"/>
                <a:gd name="connsiteY19" fmla="*/ 3017 h 10000"/>
                <a:gd name="connsiteX20" fmla="*/ 6136 w 10233"/>
                <a:gd name="connsiteY20" fmla="*/ 2695 h 10000"/>
                <a:gd name="connsiteX21" fmla="*/ 9124 w 10233"/>
                <a:gd name="connsiteY21" fmla="*/ 1866 h 10000"/>
                <a:gd name="connsiteX22" fmla="*/ 10000 w 10233"/>
                <a:gd name="connsiteY22" fmla="*/ 1485 h 10000"/>
                <a:gd name="connsiteX0" fmla="*/ 9124 w 9131"/>
                <a:gd name="connsiteY0" fmla="*/ 1866 h 10000"/>
                <a:gd name="connsiteX1" fmla="*/ 5148 w 9131"/>
                <a:gd name="connsiteY1" fmla="*/ 1167 h 10000"/>
                <a:gd name="connsiteX2" fmla="*/ 4162 w 9131"/>
                <a:gd name="connsiteY2" fmla="*/ 700 h 10000"/>
                <a:gd name="connsiteX3" fmla="*/ 3667 w 9131"/>
                <a:gd name="connsiteY3" fmla="*/ 1 h 10000"/>
                <a:gd name="connsiteX4" fmla="*/ 2590 w 9131"/>
                <a:gd name="connsiteY4" fmla="*/ 622 h 10000"/>
                <a:gd name="connsiteX5" fmla="*/ 2951 w 9131"/>
                <a:gd name="connsiteY5" fmla="*/ 1762 h 10000"/>
                <a:gd name="connsiteX6" fmla="*/ 1630 w 9131"/>
                <a:gd name="connsiteY6" fmla="*/ 3250 h 10000"/>
                <a:gd name="connsiteX7" fmla="*/ 16 w 9131"/>
                <a:gd name="connsiteY7" fmla="*/ 4076 h 10000"/>
                <a:gd name="connsiteX8" fmla="*/ 867 w 9131"/>
                <a:gd name="connsiteY8" fmla="*/ 7244 h 10000"/>
                <a:gd name="connsiteX9" fmla="*/ 1732 w 9131"/>
                <a:gd name="connsiteY9" fmla="*/ 7097 h 10000"/>
                <a:gd name="connsiteX10" fmla="*/ 2219 w 9131"/>
                <a:gd name="connsiteY10" fmla="*/ 9876 h 10000"/>
                <a:gd name="connsiteX11" fmla="*/ 3290 w 9131"/>
                <a:gd name="connsiteY11" fmla="*/ 9381 h 10000"/>
                <a:gd name="connsiteX12" fmla="*/ 4038 w 9131"/>
                <a:gd name="connsiteY12" fmla="*/ 8115 h 10000"/>
                <a:gd name="connsiteX13" fmla="*/ 5622 w 9131"/>
                <a:gd name="connsiteY13" fmla="*/ 7850 h 10000"/>
                <a:gd name="connsiteX14" fmla="*/ 5604 w 9131"/>
                <a:gd name="connsiteY14" fmla="*/ 7198 h 10000"/>
                <a:gd name="connsiteX15" fmla="*/ 6889 w 9131"/>
                <a:gd name="connsiteY15" fmla="*/ 7198 h 10000"/>
                <a:gd name="connsiteX16" fmla="*/ 7394 w 9131"/>
                <a:gd name="connsiteY16" fmla="*/ 6794 h 10000"/>
                <a:gd name="connsiteX17" fmla="*/ 8259 w 9131"/>
                <a:gd name="connsiteY17" fmla="*/ 4590 h 10000"/>
                <a:gd name="connsiteX18" fmla="*/ 6630 w 9131"/>
                <a:gd name="connsiteY18" fmla="*/ 3730 h 10000"/>
                <a:gd name="connsiteX19" fmla="*/ 6732 w 9131"/>
                <a:gd name="connsiteY19" fmla="*/ 3017 h 10000"/>
                <a:gd name="connsiteX20" fmla="*/ 6136 w 9131"/>
                <a:gd name="connsiteY20" fmla="*/ 2695 h 10000"/>
                <a:gd name="connsiteX21" fmla="*/ 9124 w 9131"/>
                <a:gd name="connsiteY21" fmla="*/ 1866 h 10000"/>
                <a:gd name="connsiteX0" fmla="*/ 9992 w 9999"/>
                <a:gd name="connsiteY0" fmla="*/ 1866 h 10000"/>
                <a:gd name="connsiteX1" fmla="*/ 5638 w 9999"/>
                <a:gd name="connsiteY1" fmla="*/ 1167 h 10000"/>
                <a:gd name="connsiteX2" fmla="*/ 4558 w 9999"/>
                <a:gd name="connsiteY2" fmla="*/ 700 h 10000"/>
                <a:gd name="connsiteX3" fmla="*/ 4016 w 9999"/>
                <a:gd name="connsiteY3" fmla="*/ 1 h 10000"/>
                <a:gd name="connsiteX4" fmla="*/ 2836 w 9999"/>
                <a:gd name="connsiteY4" fmla="*/ 622 h 10000"/>
                <a:gd name="connsiteX5" fmla="*/ 3232 w 9999"/>
                <a:gd name="connsiteY5" fmla="*/ 1762 h 10000"/>
                <a:gd name="connsiteX6" fmla="*/ 1785 w 9999"/>
                <a:gd name="connsiteY6" fmla="*/ 3250 h 10000"/>
                <a:gd name="connsiteX7" fmla="*/ 18 w 9999"/>
                <a:gd name="connsiteY7" fmla="*/ 4076 h 10000"/>
                <a:gd name="connsiteX8" fmla="*/ 950 w 9999"/>
                <a:gd name="connsiteY8" fmla="*/ 7244 h 10000"/>
                <a:gd name="connsiteX9" fmla="*/ 1897 w 9999"/>
                <a:gd name="connsiteY9" fmla="*/ 7097 h 10000"/>
                <a:gd name="connsiteX10" fmla="*/ 2430 w 9999"/>
                <a:gd name="connsiteY10" fmla="*/ 9876 h 10000"/>
                <a:gd name="connsiteX11" fmla="*/ 3603 w 9999"/>
                <a:gd name="connsiteY11" fmla="*/ 9381 h 10000"/>
                <a:gd name="connsiteX12" fmla="*/ 4422 w 9999"/>
                <a:gd name="connsiteY12" fmla="*/ 8115 h 10000"/>
                <a:gd name="connsiteX13" fmla="*/ 6157 w 9999"/>
                <a:gd name="connsiteY13" fmla="*/ 7850 h 10000"/>
                <a:gd name="connsiteX14" fmla="*/ 6137 w 9999"/>
                <a:gd name="connsiteY14" fmla="*/ 7198 h 10000"/>
                <a:gd name="connsiteX15" fmla="*/ 7545 w 9999"/>
                <a:gd name="connsiteY15" fmla="*/ 7198 h 10000"/>
                <a:gd name="connsiteX16" fmla="*/ 8098 w 9999"/>
                <a:gd name="connsiteY16" fmla="*/ 6794 h 10000"/>
                <a:gd name="connsiteX17" fmla="*/ 9045 w 9999"/>
                <a:gd name="connsiteY17" fmla="*/ 4590 h 10000"/>
                <a:gd name="connsiteX18" fmla="*/ 7261 w 9999"/>
                <a:gd name="connsiteY18" fmla="*/ 3730 h 10000"/>
                <a:gd name="connsiteX19" fmla="*/ 7373 w 9999"/>
                <a:gd name="connsiteY19" fmla="*/ 3017 h 10000"/>
                <a:gd name="connsiteX20" fmla="*/ 6720 w 9999"/>
                <a:gd name="connsiteY20" fmla="*/ 2695 h 10000"/>
                <a:gd name="connsiteX21" fmla="*/ 9992 w 9999"/>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5780 w 10012"/>
                <a:gd name="connsiteY13" fmla="*/ 8226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9994"/>
                <a:gd name="connsiteX1" fmla="*/ 5651 w 10012"/>
                <a:gd name="connsiteY1" fmla="*/ 1167 h 9994"/>
                <a:gd name="connsiteX2" fmla="*/ 4570 w 10012"/>
                <a:gd name="connsiteY2" fmla="*/ 700 h 9994"/>
                <a:gd name="connsiteX3" fmla="*/ 4028 w 10012"/>
                <a:gd name="connsiteY3" fmla="*/ 1 h 9994"/>
                <a:gd name="connsiteX4" fmla="*/ 2848 w 10012"/>
                <a:gd name="connsiteY4" fmla="*/ 622 h 9994"/>
                <a:gd name="connsiteX5" fmla="*/ 3244 w 10012"/>
                <a:gd name="connsiteY5" fmla="*/ 1762 h 9994"/>
                <a:gd name="connsiteX6" fmla="*/ 1797 w 10012"/>
                <a:gd name="connsiteY6" fmla="*/ 3250 h 9994"/>
                <a:gd name="connsiteX7" fmla="*/ 30 w 10012"/>
                <a:gd name="connsiteY7" fmla="*/ 4076 h 9994"/>
                <a:gd name="connsiteX8" fmla="*/ 962 w 10012"/>
                <a:gd name="connsiteY8" fmla="*/ 7244 h 9994"/>
                <a:gd name="connsiteX9" fmla="*/ 1909 w 10012"/>
                <a:gd name="connsiteY9" fmla="*/ 7097 h 9994"/>
                <a:gd name="connsiteX10" fmla="*/ 2442 w 10012"/>
                <a:gd name="connsiteY10" fmla="*/ 9876 h 9994"/>
                <a:gd name="connsiteX11" fmla="*/ 3615 w 10012"/>
                <a:gd name="connsiteY11" fmla="*/ 9381 h 9994"/>
                <a:gd name="connsiteX12" fmla="*/ 4267 w 10012"/>
                <a:gd name="connsiteY12" fmla="*/ 8438 h 9994"/>
                <a:gd name="connsiteX13" fmla="*/ 5780 w 10012"/>
                <a:gd name="connsiteY13" fmla="*/ 8226 h 9994"/>
                <a:gd name="connsiteX14" fmla="*/ 6150 w 10012"/>
                <a:gd name="connsiteY14" fmla="*/ 7198 h 9994"/>
                <a:gd name="connsiteX15" fmla="*/ 7558 w 10012"/>
                <a:gd name="connsiteY15" fmla="*/ 7198 h 9994"/>
                <a:gd name="connsiteX16" fmla="*/ 8111 w 10012"/>
                <a:gd name="connsiteY16" fmla="*/ 6794 h 9994"/>
                <a:gd name="connsiteX17" fmla="*/ 9058 w 10012"/>
                <a:gd name="connsiteY17" fmla="*/ 4590 h 9994"/>
                <a:gd name="connsiteX18" fmla="*/ 7274 w 10012"/>
                <a:gd name="connsiteY18" fmla="*/ 3730 h 9994"/>
                <a:gd name="connsiteX19" fmla="*/ 7386 w 10012"/>
                <a:gd name="connsiteY19" fmla="*/ 3017 h 9994"/>
                <a:gd name="connsiteX20" fmla="*/ 6733 w 10012"/>
                <a:gd name="connsiteY20" fmla="*/ 2695 h 9994"/>
                <a:gd name="connsiteX21" fmla="*/ 10005 w 10012"/>
                <a:gd name="connsiteY21" fmla="*/ 1866 h 9994"/>
                <a:gd name="connsiteX0" fmla="*/ 6725 w 9051"/>
                <a:gd name="connsiteY0" fmla="*/ 2697 h 10000"/>
                <a:gd name="connsiteX1" fmla="*/ 5644 w 9051"/>
                <a:gd name="connsiteY1" fmla="*/ 1168 h 10000"/>
                <a:gd name="connsiteX2" fmla="*/ 4565 w 9051"/>
                <a:gd name="connsiteY2" fmla="*/ 700 h 10000"/>
                <a:gd name="connsiteX3" fmla="*/ 4023 w 9051"/>
                <a:gd name="connsiteY3" fmla="*/ 1 h 10000"/>
                <a:gd name="connsiteX4" fmla="*/ 2845 w 9051"/>
                <a:gd name="connsiteY4" fmla="*/ 622 h 10000"/>
                <a:gd name="connsiteX5" fmla="*/ 3240 w 9051"/>
                <a:gd name="connsiteY5" fmla="*/ 1763 h 10000"/>
                <a:gd name="connsiteX6" fmla="*/ 1795 w 9051"/>
                <a:gd name="connsiteY6" fmla="*/ 3252 h 10000"/>
                <a:gd name="connsiteX7" fmla="*/ 30 w 9051"/>
                <a:gd name="connsiteY7" fmla="*/ 4078 h 10000"/>
                <a:gd name="connsiteX8" fmla="*/ 961 w 9051"/>
                <a:gd name="connsiteY8" fmla="*/ 7248 h 10000"/>
                <a:gd name="connsiteX9" fmla="*/ 1907 w 9051"/>
                <a:gd name="connsiteY9" fmla="*/ 7101 h 10000"/>
                <a:gd name="connsiteX10" fmla="*/ 2439 w 9051"/>
                <a:gd name="connsiteY10" fmla="*/ 9882 h 10000"/>
                <a:gd name="connsiteX11" fmla="*/ 3611 w 9051"/>
                <a:gd name="connsiteY11" fmla="*/ 9387 h 10000"/>
                <a:gd name="connsiteX12" fmla="*/ 4262 w 9051"/>
                <a:gd name="connsiteY12" fmla="*/ 8443 h 10000"/>
                <a:gd name="connsiteX13" fmla="*/ 5773 w 9051"/>
                <a:gd name="connsiteY13" fmla="*/ 8231 h 10000"/>
                <a:gd name="connsiteX14" fmla="*/ 6143 w 9051"/>
                <a:gd name="connsiteY14" fmla="*/ 7202 h 10000"/>
                <a:gd name="connsiteX15" fmla="*/ 7549 w 9051"/>
                <a:gd name="connsiteY15" fmla="*/ 7202 h 10000"/>
                <a:gd name="connsiteX16" fmla="*/ 8101 w 9051"/>
                <a:gd name="connsiteY16" fmla="*/ 6798 h 10000"/>
                <a:gd name="connsiteX17" fmla="*/ 9047 w 9051"/>
                <a:gd name="connsiteY17" fmla="*/ 4593 h 10000"/>
                <a:gd name="connsiteX18" fmla="*/ 7265 w 9051"/>
                <a:gd name="connsiteY18" fmla="*/ 3732 h 10000"/>
                <a:gd name="connsiteX19" fmla="*/ 7377 w 9051"/>
                <a:gd name="connsiteY19" fmla="*/ 3019 h 10000"/>
                <a:gd name="connsiteX20" fmla="*/ 6725 w 9051"/>
                <a:gd name="connsiteY20" fmla="*/ 2697 h 10000"/>
                <a:gd name="connsiteX0" fmla="*/ 7403 w 9974"/>
                <a:gd name="connsiteY0" fmla="*/ 2697 h 10000"/>
                <a:gd name="connsiteX1" fmla="*/ 6209 w 9974"/>
                <a:gd name="connsiteY1" fmla="*/ 1168 h 10000"/>
                <a:gd name="connsiteX2" fmla="*/ 5017 w 9974"/>
                <a:gd name="connsiteY2" fmla="*/ 700 h 10000"/>
                <a:gd name="connsiteX3" fmla="*/ 4418 w 9974"/>
                <a:gd name="connsiteY3" fmla="*/ 1 h 10000"/>
                <a:gd name="connsiteX4" fmla="*/ 3116 w 9974"/>
                <a:gd name="connsiteY4" fmla="*/ 622 h 10000"/>
                <a:gd name="connsiteX5" fmla="*/ 3553 w 9974"/>
                <a:gd name="connsiteY5" fmla="*/ 1763 h 10000"/>
                <a:gd name="connsiteX6" fmla="*/ 1956 w 9974"/>
                <a:gd name="connsiteY6" fmla="*/ 3252 h 10000"/>
                <a:gd name="connsiteX7" fmla="*/ 6 w 9974"/>
                <a:gd name="connsiteY7" fmla="*/ 4078 h 10000"/>
                <a:gd name="connsiteX8" fmla="*/ 1035 w 9974"/>
                <a:gd name="connsiteY8" fmla="*/ 7248 h 10000"/>
                <a:gd name="connsiteX9" fmla="*/ 2080 w 9974"/>
                <a:gd name="connsiteY9" fmla="*/ 7101 h 10000"/>
                <a:gd name="connsiteX10" fmla="*/ 2668 w 9974"/>
                <a:gd name="connsiteY10" fmla="*/ 9882 h 10000"/>
                <a:gd name="connsiteX11" fmla="*/ 3963 w 9974"/>
                <a:gd name="connsiteY11" fmla="*/ 9387 h 10000"/>
                <a:gd name="connsiteX12" fmla="*/ 4682 w 9974"/>
                <a:gd name="connsiteY12" fmla="*/ 8443 h 10000"/>
                <a:gd name="connsiteX13" fmla="*/ 6351 w 9974"/>
                <a:gd name="connsiteY13" fmla="*/ 8231 h 10000"/>
                <a:gd name="connsiteX14" fmla="*/ 6760 w 9974"/>
                <a:gd name="connsiteY14" fmla="*/ 7202 h 10000"/>
                <a:gd name="connsiteX15" fmla="*/ 8314 w 9974"/>
                <a:gd name="connsiteY15" fmla="*/ 7202 h 10000"/>
                <a:gd name="connsiteX16" fmla="*/ 8923 w 9974"/>
                <a:gd name="connsiteY16" fmla="*/ 6798 h 10000"/>
                <a:gd name="connsiteX17" fmla="*/ 9969 w 9974"/>
                <a:gd name="connsiteY17" fmla="*/ 4593 h 10000"/>
                <a:gd name="connsiteX18" fmla="*/ 8000 w 9974"/>
                <a:gd name="connsiteY18" fmla="*/ 3732 h 10000"/>
                <a:gd name="connsiteX19" fmla="*/ 8123 w 9974"/>
                <a:gd name="connsiteY19" fmla="*/ 3019 h 10000"/>
                <a:gd name="connsiteX20" fmla="*/ 7403 w 9974"/>
                <a:gd name="connsiteY20" fmla="*/ 2697 h 10000"/>
                <a:gd name="connsiteX0" fmla="*/ 7437 w 10015"/>
                <a:gd name="connsiteY0" fmla="*/ 2697 h 10000"/>
                <a:gd name="connsiteX1" fmla="*/ 6240 w 10015"/>
                <a:gd name="connsiteY1" fmla="*/ 1168 h 10000"/>
                <a:gd name="connsiteX2" fmla="*/ 5045 w 10015"/>
                <a:gd name="connsiteY2" fmla="*/ 700 h 10000"/>
                <a:gd name="connsiteX3" fmla="*/ 4445 w 10015"/>
                <a:gd name="connsiteY3" fmla="*/ 1 h 10000"/>
                <a:gd name="connsiteX4" fmla="*/ 3139 w 10015"/>
                <a:gd name="connsiteY4" fmla="*/ 622 h 10000"/>
                <a:gd name="connsiteX5" fmla="*/ 3577 w 10015"/>
                <a:gd name="connsiteY5" fmla="*/ 1763 h 10000"/>
                <a:gd name="connsiteX6" fmla="*/ 1976 w 10015"/>
                <a:gd name="connsiteY6" fmla="*/ 3252 h 10000"/>
                <a:gd name="connsiteX7" fmla="*/ 21 w 10015"/>
                <a:gd name="connsiteY7" fmla="*/ 4078 h 10000"/>
                <a:gd name="connsiteX8" fmla="*/ 1053 w 10015"/>
                <a:gd name="connsiteY8" fmla="*/ 7248 h 10000"/>
                <a:gd name="connsiteX9" fmla="*/ 2100 w 10015"/>
                <a:gd name="connsiteY9" fmla="*/ 7101 h 10000"/>
                <a:gd name="connsiteX10" fmla="*/ 2690 w 10015"/>
                <a:gd name="connsiteY10" fmla="*/ 9882 h 10000"/>
                <a:gd name="connsiteX11" fmla="*/ 3988 w 10015"/>
                <a:gd name="connsiteY11" fmla="*/ 9387 h 10000"/>
                <a:gd name="connsiteX12" fmla="*/ 4709 w 10015"/>
                <a:gd name="connsiteY12" fmla="*/ 8443 h 10000"/>
                <a:gd name="connsiteX13" fmla="*/ 6383 w 10015"/>
                <a:gd name="connsiteY13" fmla="*/ 8231 h 10000"/>
                <a:gd name="connsiteX14" fmla="*/ 6793 w 10015"/>
                <a:gd name="connsiteY14" fmla="*/ 7202 h 10000"/>
                <a:gd name="connsiteX15" fmla="*/ 8351 w 10015"/>
                <a:gd name="connsiteY15" fmla="*/ 7202 h 10000"/>
                <a:gd name="connsiteX16" fmla="*/ 8961 w 10015"/>
                <a:gd name="connsiteY16" fmla="*/ 6798 h 10000"/>
                <a:gd name="connsiteX17" fmla="*/ 10010 w 10015"/>
                <a:gd name="connsiteY17" fmla="*/ 4593 h 10000"/>
                <a:gd name="connsiteX18" fmla="*/ 8036 w 10015"/>
                <a:gd name="connsiteY18" fmla="*/ 3732 h 10000"/>
                <a:gd name="connsiteX19" fmla="*/ 8159 w 10015"/>
                <a:gd name="connsiteY19" fmla="*/ 3019 h 10000"/>
                <a:gd name="connsiteX20" fmla="*/ 7437 w 10015"/>
                <a:gd name="connsiteY20" fmla="*/ 2697 h 10000"/>
                <a:gd name="connsiteX0" fmla="*/ 7710 w 10288"/>
                <a:gd name="connsiteY0" fmla="*/ 2697 h 10000"/>
                <a:gd name="connsiteX1" fmla="*/ 6513 w 10288"/>
                <a:gd name="connsiteY1" fmla="*/ 1168 h 10000"/>
                <a:gd name="connsiteX2" fmla="*/ 5318 w 10288"/>
                <a:gd name="connsiteY2" fmla="*/ 700 h 10000"/>
                <a:gd name="connsiteX3" fmla="*/ 4718 w 10288"/>
                <a:gd name="connsiteY3" fmla="*/ 1 h 10000"/>
                <a:gd name="connsiteX4" fmla="*/ 3412 w 10288"/>
                <a:gd name="connsiteY4" fmla="*/ 622 h 10000"/>
                <a:gd name="connsiteX5" fmla="*/ 3850 w 10288"/>
                <a:gd name="connsiteY5" fmla="*/ 1763 h 10000"/>
                <a:gd name="connsiteX6" fmla="*/ 2249 w 10288"/>
                <a:gd name="connsiteY6" fmla="*/ 3252 h 10000"/>
                <a:gd name="connsiteX7" fmla="*/ 294 w 10288"/>
                <a:gd name="connsiteY7" fmla="*/ 4078 h 10000"/>
                <a:gd name="connsiteX8" fmla="*/ 0 w 10288"/>
                <a:gd name="connsiteY8" fmla="*/ 6092 h 10000"/>
                <a:gd name="connsiteX9" fmla="*/ 2373 w 10288"/>
                <a:gd name="connsiteY9" fmla="*/ 7101 h 10000"/>
                <a:gd name="connsiteX10" fmla="*/ 2963 w 10288"/>
                <a:gd name="connsiteY10" fmla="*/ 9882 h 10000"/>
                <a:gd name="connsiteX11" fmla="*/ 4261 w 10288"/>
                <a:gd name="connsiteY11" fmla="*/ 9387 h 10000"/>
                <a:gd name="connsiteX12" fmla="*/ 4982 w 10288"/>
                <a:gd name="connsiteY12" fmla="*/ 8443 h 10000"/>
                <a:gd name="connsiteX13" fmla="*/ 6656 w 10288"/>
                <a:gd name="connsiteY13" fmla="*/ 8231 h 10000"/>
                <a:gd name="connsiteX14" fmla="*/ 7066 w 10288"/>
                <a:gd name="connsiteY14" fmla="*/ 7202 h 10000"/>
                <a:gd name="connsiteX15" fmla="*/ 8624 w 10288"/>
                <a:gd name="connsiteY15" fmla="*/ 7202 h 10000"/>
                <a:gd name="connsiteX16" fmla="*/ 9234 w 10288"/>
                <a:gd name="connsiteY16" fmla="*/ 6798 h 10000"/>
                <a:gd name="connsiteX17" fmla="*/ 10283 w 10288"/>
                <a:gd name="connsiteY17" fmla="*/ 4593 h 10000"/>
                <a:gd name="connsiteX18" fmla="*/ 8309 w 10288"/>
                <a:gd name="connsiteY18" fmla="*/ 3732 h 10000"/>
                <a:gd name="connsiteX19" fmla="*/ 8432 w 10288"/>
                <a:gd name="connsiteY19" fmla="*/ 3019 h 10000"/>
                <a:gd name="connsiteX20" fmla="*/ 7710 w 10288"/>
                <a:gd name="connsiteY20" fmla="*/ 2697 h 10000"/>
                <a:gd name="connsiteX0" fmla="*/ 7739 w 10317"/>
                <a:gd name="connsiteY0" fmla="*/ 2697 h 10000"/>
                <a:gd name="connsiteX1" fmla="*/ 6542 w 10317"/>
                <a:gd name="connsiteY1" fmla="*/ 1168 h 10000"/>
                <a:gd name="connsiteX2" fmla="*/ 5347 w 10317"/>
                <a:gd name="connsiteY2" fmla="*/ 700 h 10000"/>
                <a:gd name="connsiteX3" fmla="*/ 4747 w 10317"/>
                <a:gd name="connsiteY3" fmla="*/ 1 h 10000"/>
                <a:gd name="connsiteX4" fmla="*/ 3441 w 10317"/>
                <a:gd name="connsiteY4" fmla="*/ 622 h 10000"/>
                <a:gd name="connsiteX5" fmla="*/ 3879 w 10317"/>
                <a:gd name="connsiteY5" fmla="*/ 1763 h 10000"/>
                <a:gd name="connsiteX6" fmla="*/ 2278 w 10317"/>
                <a:gd name="connsiteY6" fmla="*/ 3252 h 10000"/>
                <a:gd name="connsiteX7" fmla="*/ 323 w 10317"/>
                <a:gd name="connsiteY7" fmla="*/ 4078 h 10000"/>
                <a:gd name="connsiteX8" fmla="*/ 29 w 10317"/>
                <a:gd name="connsiteY8" fmla="*/ 6092 h 10000"/>
                <a:gd name="connsiteX9" fmla="*/ 2402 w 10317"/>
                <a:gd name="connsiteY9" fmla="*/ 7101 h 10000"/>
                <a:gd name="connsiteX10" fmla="*/ 2992 w 10317"/>
                <a:gd name="connsiteY10" fmla="*/ 9882 h 10000"/>
                <a:gd name="connsiteX11" fmla="*/ 4290 w 10317"/>
                <a:gd name="connsiteY11" fmla="*/ 9387 h 10000"/>
                <a:gd name="connsiteX12" fmla="*/ 5011 w 10317"/>
                <a:gd name="connsiteY12" fmla="*/ 8443 h 10000"/>
                <a:gd name="connsiteX13" fmla="*/ 6685 w 10317"/>
                <a:gd name="connsiteY13" fmla="*/ 8231 h 10000"/>
                <a:gd name="connsiteX14" fmla="*/ 7095 w 10317"/>
                <a:gd name="connsiteY14" fmla="*/ 7202 h 10000"/>
                <a:gd name="connsiteX15" fmla="*/ 8653 w 10317"/>
                <a:gd name="connsiteY15" fmla="*/ 7202 h 10000"/>
                <a:gd name="connsiteX16" fmla="*/ 9263 w 10317"/>
                <a:gd name="connsiteY16" fmla="*/ 6798 h 10000"/>
                <a:gd name="connsiteX17" fmla="*/ 10312 w 10317"/>
                <a:gd name="connsiteY17" fmla="*/ 4593 h 10000"/>
                <a:gd name="connsiteX18" fmla="*/ 8338 w 10317"/>
                <a:gd name="connsiteY18" fmla="*/ 3732 h 10000"/>
                <a:gd name="connsiteX19" fmla="*/ 8461 w 10317"/>
                <a:gd name="connsiteY19" fmla="*/ 3019 h 10000"/>
                <a:gd name="connsiteX20" fmla="*/ 7739 w 10317"/>
                <a:gd name="connsiteY20" fmla="*/ 2697 h 10000"/>
                <a:gd name="connsiteX0" fmla="*/ 7717 w 10295"/>
                <a:gd name="connsiteY0" fmla="*/ 2697 h 10000"/>
                <a:gd name="connsiteX1" fmla="*/ 6520 w 10295"/>
                <a:gd name="connsiteY1" fmla="*/ 1168 h 10000"/>
                <a:gd name="connsiteX2" fmla="*/ 5325 w 10295"/>
                <a:gd name="connsiteY2" fmla="*/ 700 h 10000"/>
                <a:gd name="connsiteX3" fmla="*/ 4725 w 10295"/>
                <a:gd name="connsiteY3" fmla="*/ 1 h 10000"/>
                <a:gd name="connsiteX4" fmla="*/ 3419 w 10295"/>
                <a:gd name="connsiteY4" fmla="*/ 622 h 10000"/>
                <a:gd name="connsiteX5" fmla="*/ 3857 w 10295"/>
                <a:gd name="connsiteY5" fmla="*/ 1763 h 10000"/>
                <a:gd name="connsiteX6" fmla="*/ 2256 w 10295"/>
                <a:gd name="connsiteY6" fmla="*/ 3252 h 10000"/>
                <a:gd name="connsiteX7" fmla="*/ 301 w 10295"/>
                <a:gd name="connsiteY7" fmla="*/ 4078 h 10000"/>
                <a:gd name="connsiteX8" fmla="*/ 7 w 10295"/>
                <a:gd name="connsiteY8" fmla="*/ 6092 h 10000"/>
                <a:gd name="connsiteX9" fmla="*/ 2380 w 10295"/>
                <a:gd name="connsiteY9" fmla="*/ 7101 h 10000"/>
                <a:gd name="connsiteX10" fmla="*/ 2970 w 10295"/>
                <a:gd name="connsiteY10" fmla="*/ 9882 h 10000"/>
                <a:gd name="connsiteX11" fmla="*/ 4268 w 10295"/>
                <a:gd name="connsiteY11" fmla="*/ 9387 h 10000"/>
                <a:gd name="connsiteX12" fmla="*/ 4989 w 10295"/>
                <a:gd name="connsiteY12" fmla="*/ 8443 h 10000"/>
                <a:gd name="connsiteX13" fmla="*/ 6663 w 10295"/>
                <a:gd name="connsiteY13" fmla="*/ 8231 h 10000"/>
                <a:gd name="connsiteX14" fmla="*/ 7073 w 10295"/>
                <a:gd name="connsiteY14" fmla="*/ 7202 h 10000"/>
                <a:gd name="connsiteX15" fmla="*/ 8631 w 10295"/>
                <a:gd name="connsiteY15" fmla="*/ 7202 h 10000"/>
                <a:gd name="connsiteX16" fmla="*/ 9241 w 10295"/>
                <a:gd name="connsiteY16" fmla="*/ 6798 h 10000"/>
                <a:gd name="connsiteX17" fmla="*/ 10290 w 10295"/>
                <a:gd name="connsiteY17" fmla="*/ 4593 h 10000"/>
                <a:gd name="connsiteX18" fmla="*/ 8316 w 10295"/>
                <a:gd name="connsiteY18" fmla="*/ 3732 h 10000"/>
                <a:gd name="connsiteX19" fmla="*/ 8439 w 10295"/>
                <a:gd name="connsiteY19" fmla="*/ 3019 h 10000"/>
                <a:gd name="connsiteX20" fmla="*/ 7717 w 10295"/>
                <a:gd name="connsiteY20" fmla="*/ 2697 h 10000"/>
                <a:gd name="connsiteX0" fmla="*/ 7914 w 10492"/>
                <a:gd name="connsiteY0" fmla="*/ 2697 h 10070"/>
                <a:gd name="connsiteX1" fmla="*/ 6717 w 10492"/>
                <a:gd name="connsiteY1" fmla="*/ 1168 h 10070"/>
                <a:gd name="connsiteX2" fmla="*/ 5522 w 10492"/>
                <a:gd name="connsiteY2" fmla="*/ 700 h 10070"/>
                <a:gd name="connsiteX3" fmla="*/ 4922 w 10492"/>
                <a:gd name="connsiteY3" fmla="*/ 1 h 10070"/>
                <a:gd name="connsiteX4" fmla="*/ 3616 w 10492"/>
                <a:gd name="connsiteY4" fmla="*/ 622 h 10070"/>
                <a:gd name="connsiteX5" fmla="*/ 4054 w 10492"/>
                <a:gd name="connsiteY5" fmla="*/ 1763 h 10070"/>
                <a:gd name="connsiteX6" fmla="*/ 2453 w 10492"/>
                <a:gd name="connsiteY6" fmla="*/ 3252 h 10070"/>
                <a:gd name="connsiteX7" fmla="*/ 498 w 10492"/>
                <a:gd name="connsiteY7" fmla="*/ 4078 h 10070"/>
                <a:gd name="connsiteX8" fmla="*/ 204 w 10492"/>
                <a:gd name="connsiteY8" fmla="*/ 6092 h 10070"/>
                <a:gd name="connsiteX9" fmla="*/ 3167 w 10492"/>
                <a:gd name="connsiteY9" fmla="*/ 9882 h 10070"/>
                <a:gd name="connsiteX10" fmla="*/ 4465 w 10492"/>
                <a:gd name="connsiteY10" fmla="*/ 9387 h 10070"/>
                <a:gd name="connsiteX11" fmla="*/ 5186 w 10492"/>
                <a:gd name="connsiteY11" fmla="*/ 8443 h 10070"/>
                <a:gd name="connsiteX12" fmla="*/ 6860 w 10492"/>
                <a:gd name="connsiteY12" fmla="*/ 8231 h 10070"/>
                <a:gd name="connsiteX13" fmla="*/ 7270 w 10492"/>
                <a:gd name="connsiteY13" fmla="*/ 7202 h 10070"/>
                <a:gd name="connsiteX14" fmla="*/ 8828 w 10492"/>
                <a:gd name="connsiteY14" fmla="*/ 7202 h 10070"/>
                <a:gd name="connsiteX15" fmla="*/ 9438 w 10492"/>
                <a:gd name="connsiteY15" fmla="*/ 6798 h 10070"/>
                <a:gd name="connsiteX16" fmla="*/ 10487 w 10492"/>
                <a:gd name="connsiteY16" fmla="*/ 4593 h 10070"/>
                <a:gd name="connsiteX17" fmla="*/ 8513 w 10492"/>
                <a:gd name="connsiteY17" fmla="*/ 3732 h 10070"/>
                <a:gd name="connsiteX18" fmla="*/ 8636 w 10492"/>
                <a:gd name="connsiteY18" fmla="*/ 3019 h 10070"/>
                <a:gd name="connsiteX19" fmla="*/ 7914 w 10492"/>
                <a:gd name="connsiteY19" fmla="*/ 2697 h 10070"/>
                <a:gd name="connsiteX0" fmla="*/ 7934 w 10512"/>
                <a:gd name="connsiteY0" fmla="*/ 2697 h 10415"/>
                <a:gd name="connsiteX1" fmla="*/ 6737 w 10512"/>
                <a:gd name="connsiteY1" fmla="*/ 1168 h 10415"/>
                <a:gd name="connsiteX2" fmla="*/ 5542 w 10512"/>
                <a:gd name="connsiteY2" fmla="*/ 700 h 10415"/>
                <a:gd name="connsiteX3" fmla="*/ 4942 w 10512"/>
                <a:gd name="connsiteY3" fmla="*/ 1 h 10415"/>
                <a:gd name="connsiteX4" fmla="*/ 3636 w 10512"/>
                <a:gd name="connsiteY4" fmla="*/ 622 h 10415"/>
                <a:gd name="connsiteX5" fmla="*/ 4074 w 10512"/>
                <a:gd name="connsiteY5" fmla="*/ 1763 h 10415"/>
                <a:gd name="connsiteX6" fmla="*/ 2473 w 10512"/>
                <a:gd name="connsiteY6" fmla="*/ 3252 h 10415"/>
                <a:gd name="connsiteX7" fmla="*/ 518 w 10512"/>
                <a:gd name="connsiteY7" fmla="*/ 4078 h 10415"/>
                <a:gd name="connsiteX8" fmla="*/ 224 w 10512"/>
                <a:gd name="connsiteY8" fmla="*/ 6092 h 10415"/>
                <a:gd name="connsiteX9" fmla="*/ 3452 w 10512"/>
                <a:gd name="connsiteY9" fmla="*/ 10267 h 10415"/>
                <a:gd name="connsiteX10" fmla="*/ 4485 w 10512"/>
                <a:gd name="connsiteY10" fmla="*/ 9387 h 10415"/>
                <a:gd name="connsiteX11" fmla="*/ 5206 w 10512"/>
                <a:gd name="connsiteY11" fmla="*/ 8443 h 10415"/>
                <a:gd name="connsiteX12" fmla="*/ 6880 w 10512"/>
                <a:gd name="connsiteY12" fmla="*/ 8231 h 10415"/>
                <a:gd name="connsiteX13" fmla="*/ 7290 w 10512"/>
                <a:gd name="connsiteY13" fmla="*/ 7202 h 10415"/>
                <a:gd name="connsiteX14" fmla="*/ 8848 w 10512"/>
                <a:gd name="connsiteY14" fmla="*/ 7202 h 10415"/>
                <a:gd name="connsiteX15" fmla="*/ 9458 w 10512"/>
                <a:gd name="connsiteY15" fmla="*/ 6798 h 10415"/>
                <a:gd name="connsiteX16" fmla="*/ 10507 w 10512"/>
                <a:gd name="connsiteY16" fmla="*/ 4593 h 10415"/>
                <a:gd name="connsiteX17" fmla="*/ 8533 w 10512"/>
                <a:gd name="connsiteY17" fmla="*/ 3732 h 10415"/>
                <a:gd name="connsiteX18" fmla="*/ 8656 w 10512"/>
                <a:gd name="connsiteY18" fmla="*/ 3019 h 10415"/>
                <a:gd name="connsiteX19" fmla="*/ 7934 w 10512"/>
                <a:gd name="connsiteY19" fmla="*/ 2697 h 10415"/>
                <a:gd name="connsiteX0" fmla="*/ 7934 w 10512"/>
                <a:gd name="connsiteY0" fmla="*/ 2697 h 10320"/>
                <a:gd name="connsiteX1" fmla="*/ 6737 w 10512"/>
                <a:gd name="connsiteY1" fmla="*/ 1168 h 10320"/>
                <a:gd name="connsiteX2" fmla="*/ 5542 w 10512"/>
                <a:gd name="connsiteY2" fmla="*/ 700 h 10320"/>
                <a:gd name="connsiteX3" fmla="*/ 4942 w 10512"/>
                <a:gd name="connsiteY3" fmla="*/ 1 h 10320"/>
                <a:gd name="connsiteX4" fmla="*/ 3636 w 10512"/>
                <a:gd name="connsiteY4" fmla="*/ 622 h 10320"/>
                <a:gd name="connsiteX5" fmla="*/ 4074 w 10512"/>
                <a:gd name="connsiteY5" fmla="*/ 1763 h 10320"/>
                <a:gd name="connsiteX6" fmla="*/ 2473 w 10512"/>
                <a:gd name="connsiteY6" fmla="*/ 3252 h 10320"/>
                <a:gd name="connsiteX7" fmla="*/ 518 w 10512"/>
                <a:gd name="connsiteY7" fmla="*/ 4078 h 10320"/>
                <a:gd name="connsiteX8" fmla="*/ 224 w 10512"/>
                <a:gd name="connsiteY8" fmla="*/ 6092 h 10320"/>
                <a:gd name="connsiteX9" fmla="*/ 3452 w 10512"/>
                <a:gd name="connsiteY9" fmla="*/ 10267 h 10320"/>
                <a:gd name="connsiteX10" fmla="*/ 5206 w 10512"/>
                <a:gd name="connsiteY10" fmla="*/ 8443 h 10320"/>
                <a:gd name="connsiteX11" fmla="*/ 6880 w 10512"/>
                <a:gd name="connsiteY11" fmla="*/ 8231 h 10320"/>
                <a:gd name="connsiteX12" fmla="*/ 7290 w 10512"/>
                <a:gd name="connsiteY12" fmla="*/ 7202 h 10320"/>
                <a:gd name="connsiteX13" fmla="*/ 8848 w 10512"/>
                <a:gd name="connsiteY13" fmla="*/ 7202 h 10320"/>
                <a:gd name="connsiteX14" fmla="*/ 9458 w 10512"/>
                <a:gd name="connsiteY14" fmla="*/ 6798 h 10320"/>
                <a:gd name="connsiteX15" fmla="*/ 10507 w 10512"/>
                <a:gd name="connsiteY15" fmla="*/ 4593 h 10320"/>
                <a:gd name="connsiteX16" fmla="*/ 8533 w 10512"/>
                <a:gd name="connsiteY16" fmla="*/ 3732 h 10320"/>
                <a:gd name="connsiteX17" fmla="*/ 8656 w 10512"/>
                <a:gd name="connsiteY17" fmla="*/ 3019 h 10320"/>
                <a:gd name="connsiteX18" fmla="*/ 7934 w 10512"/>
                <a:gd name="connsiteY18" fmla="*/ 2697 h 10320"/>
                <a:gd name="connsiteX0" fmla="*/ 7934 w 10512"/>
                <a:gd name="connsiteY0" fmla="*/ 2697 h 10320"/>
                <a:gd name="connsiteX1" fmla="*/ 6737 w 10512"/>
                <a:gd name="connsiteY1" fmla="*/ 1168 h 10320"/>
                <a:gd name="connsiteX2" fmla="*/ 5542 w 10512"/>
                <a:gd name="connsiteY2" fmla="*/ 700 h 10320"/>
                <a:gd name="connsiteX3" fmla="*/ 4942 w 10512"/>
                <a:gd name="connsiteY3" fmla="*/ 1 h 10320"/>
                <a:gd name="connsiteX4" fmla="*/ 3636 w 10512"/>
                <a:gd name="connsiteY4" fmla="*/ 622 h 10320"/>
                <a:gd name="connsiteX5" fmla="*/ 4074 w 10512"/>
                <a:gd name="connsiteY5" fmla="*/ 1763 h 10320"/>
                <a:gd name="connsiteX6" fmla="*/ 2473 w 10512"/>
                <a:gd name="connsiteY6" fmla="*/ 3252 h 10320"/>
                <a:gd name="connsiteX7" fmla="*/ 518 w 10512"/>
                <a:gd name="connsiteY7" fmla="*/ 4078 h 10320"/>
                <a:gd name="connsiteX8" fmla="*/ 224 w 10512"/>
                <a:gd name="connsiteY8" fmla="*/ 6092 h 10320"/>
                <a:gd name="connsiteX9" fmla="*/ 3452 w 10512"/>
                <a:gd name="connsiteY9" fmla="*/ 10267 h 10320"/>
                <a:gd name="connsiteX10" fmla="*/ 5206 w 10512"/>
                <a:gd name="connsiteY10" fmla="*/ 8443 h 10320"/>
                <a:gd name="connsiteX11" fmla="*/ 6880 w 10512"/>
                <a:gd name="connsiteY11" fmla="*/ 8231 h 10320"/>
                <a:gd name="connsiteX12" fmla="*/ 8848 w 10512"/>
                <a:gd name="connsiteY12" fmla="*/ 7202 h 10320"/>
                <a:gd name="connsiteX13" fmla="*/ 9458 w 10512"/>
                <a:gd name="connsiteY13" fmla="*/ 6798 h 10320"/>
                <a:gd name="connsiteX14" fmla="*/ 10507 w 10512"/>
                <a:gd name="connsiteY14" fmla="*/ 4593 h 10320"/>
                <a:gd name="connsiteX15" fmla="*/ 8533 w 10512"/>
                <a:gd name="connsiteY15" fmla="*/ 3732 h 10320"/>
                <a:gd name="connsiteX16" fmla="*/ 8656 w 10512"/>
                <a:gd name="connsiteY16" fmla="*/ 3019 h 10320"/>
                <a:gd name="connsiteX17" fmla="*/ 7934 w 10512"/>
                <a:gd name="connsiteY17" fmla="*/ 2697 h 10320"/>
                <a:gd name="connsiteX0" fmla="*/ 7863 w 10441"/>
                <a:gd name="connsiteY0" fmla="*/ 2697 h 10320"/>
                <a:gd name="connsiteX1" fmla="*/ 6666 w 10441"/>
                <a:gd name="connsiteY1" fmla="*/ 1168 h 10320"/>
                <a:gd name="connsiteX2" fmla="*/ 5471 w 10441"/>
                <a:gd name="connsiteY2" fmla="*/ 700 h 10320"/>
                <a:gd name="connsiteX3" fmla="*/ 4871 w 10441"/>
                <a:gd name="connsiteY3" fmla="*/ 1 h 10320"/>
                <a:gd name="connsiteX4" fmla="*/ 3565 w 10441"/>
                <a:gd name="connsiteY4" fmla="*/ 622 h 10320"/>
                <a:gd name="connsiteX5" fmla="*/ 4003 w 10441"/>
                <a:gd name="connsiteY5" fmla="*/ 1763 h 10320"/>
                <a:gd name="connsiteX6" fmla="*/ 2402 w 10441"/>
                <a:gd name="connsiteY6" fmla="*/ 3252 h 10320"/>
                <a:gd name="connsiteX7" fmla="*/ 447 w 10441"/>
                <a:gd name="connsiteY7" fmla="*/ 4078 h 10320"/>
                <a:gd name="connsiteX8" fmla="*/ 153 w 10441"/>
                <a:gd name="connsiteY8" fmla="*/ 6092 h 10320"/>
                <a:gd name="connsiteX9" fmla="*/ 3381 w 10441"/>
                <a:gd name="connsiteY9" fmla="*/ 10267 h 10320"/>
                <a:gd name="connsiteX10" fmla="*/ 5135 w 10441"/>
                <a:gd name="connsiteY10" fmla="*/ 8443 h 10320"/>
                <a:gd name="connsiteX11" fmla="*/ 6809 w 10441"/>
                <a:gd name="connsiteY11" fmla="*/ 8231 h 10320"/>
                <a:gd name="connsiteX12" fmla="*/ 8777 w 10441"/>
                <a:gd name="connsiteY12" fmla="*/ 7202 h 10320"/>
                <a:gd name="connsiteX13" fmla="*/ 9387 w 10441"/>
                <a:gd name="connsiteY13" fmla="*/ 6798 h 10320"/>
                <a:gd name="connsiteX14" fmla="*/ 10436 w 10441"/>
                <a:gd name="connsiteY14" fmla="*/ 4593 h 10320"/>
                <a:gd name="connsiteX15" fmla="*/ 8462 w 10441"/>
                <a:gd name="connsiteY15" fmla="*/ 3732 h 10320"/>
                <a:gd name="connsiteX16" fmla="*/ 8585 w 10441"/>
                <a:gd name="connsiteY16" fmla="*/ 3019 h 10320"/>
                <a:gd name="connsiteX17" fmla="*/ 7863 w 10441"/>
                <a:gd name="connsiteY17" fmla="*/ 2697 h 10320"/>
                <a:gd name="connsiteX0" fmla="*/ 7879 w 10457"/>
                <a:gd name="connsiteY0" fmla="*/ 2697 h 10320"/>
                <a:gd name="connsiteX1" fmla="*/ 6682 w 10457"/>
                <a:gd name="connsiteY1" fmla="*/ 1168 h 10320"/>
                <a:gd name="connsiteX2" fmla="*/ 5487 w 10457"/>
                <a:gd name="connsiteY2" fmla="*/ 700 h 10320"/>
                <a:gd name="connsiteX3" fmla="*/ 4887 w 10457"/>
                <a:gd name="connsiteY3" fmla="*/ 1 h 10320"/>
                <a:gd name="connsiteX4" fmla="*/ 3581 w 10457"/>
                <a:gd name="connsiteY4" fmla="*/ 622 h 10320"/>
                <a:gd name="connsiteX5" fmla="*/ 4019 w 10457"/>
                <a:gd name="connsiteY5" fmla="*/ 1763 h 10320"/>
                <a:gd name="connsiteX6" fmla="*/ 2418 w 10457"/>
                <a:gd name="connsiteY6" fmla="*/ 3252 h 10320"/>
                <a:gd name="connsiteX7" fmla="*/ 463 w 10457"/>
                <a:gd name="connsiteY7" fmla="*/ 4078 h 10320"/>
                <a:gd name="connsiteX8" fmla="*/ 169 w 10457"/>
                <a:gd name="connsiteY8" fmla="*/ 6092 h 10320"/>
                <a:gd name="connsiteX9" fmla="*/ 3397 w 10457"/>
                <a:gd name="connsiteY9" fmla="*/ 10267 h 10320"/>
                <a:gd name="connsiteX10" fmla="*/ 5151 w 10457"/>
                <a:gd name="connsiteY10" fmla="*/ 8443 h 10320"/>
                <a:gd name="connsiteX11" fmla="*/ 6825 w 10457"/>
                <a:gd name="connsiteY11" fmla="*/ 8231 h 10320"/>
                <a:gd name="connsiteX12" fmla="*/ 8793 w 10457"/>
                <a:gd name="connsiteY12" fmla="*/ 7202 h 10320"/>
                <a:gd name="connsiteX13" fmla="*/ 9403 w 10457"/>
                <a:gd name="connsiteY13" fmla="*/ 6798 h 10320"/>
                <a:gd name="connsiteX14" fmla="*/ 10452 w 10457"/>
                <a:gd name="connsiteY14" fmla="*/ 4593 h 10320"/>
                <a:gd name="connsiteX15" fmla="*/ 8478 w 10457"/>
                <a:gd name="connsiteY15" fmla="*/ 3732 h 10320"/>
                <a:gd name="connsiteX16" fmla="*/ 8601 w 10457"/>
                <a:gd name="connsiteY16" fmla="*/ 3019 h 10320"/>
                <a:gd name="connsiteX17" fmla="*/ 7879 w 10457"/>
                <a:gd name="connsiteY17" fmla="*/ 2697 h 10320"/>
                <a:gd name="connsiteX0" fmla="*/ 7879 w 10457"/>
                <a:gd name="connsiteY0" fmla="*/ 2697 h 10320"/>
                <a:gd name="connsiteX1" fmla="*/ 6682 w 10457"/>
                <a:gd name="connsiteY1" fmla="*/ 1168 h 10320"/>
                <a:gd name="connsiteX2" fmla="*/ 5487 w 10457"/>
                <a:gd name="connsiteY2" fmla="*/ 700 h 10320"/>
                <a:gd name="connsiteX3" fmla="*/ 4887 w 10457"/>
                <a:gd name="connsiteY3" fmla="*/ 1 h 10320"/>
                <a:gd name="connsiteX4" fmla="*/ 3581 w 10457"/>
                <a:gd name="connsiteY4" fmla="*/ 622 h 10320"/>
                <a:gd name="connsiteX5" fmla="*/ 4019 w 10457"/>
                <a:gd name="connsiteY5" fmla="*/ 1763 h 10320"/>
                <a:gd name="connsiteX6" fmla="*/ 2418 w 10457"/>
                <a:gd name="connsiteY6" fmla="*/ 3252 h 10320"/>
                <a:gd name="connsiteX7" fmla="*/ 463 w 10457"/>
                <a:gd name="connsiteY7" fmla="*/ 4078 h 10320"/>
                <a:gd name="connsiteX8" fmla="*/ 169 w 10457"/>
                <a:gd name="connsiteY8" fmla="*/ 6092 h 10320"/>
                <a:gd name="connsiteX9" fmla="*/ 3397 w 10457"/>
                <a:gd name="connsiteY9" fmla="*/ 10267 h 10320"/>
                <a:gd name="connsiteX10" fmla="*/ 5151 w 10457"/>
                <a:gd name="connsiteY10" fmla="*/ 8443 h 10320"/>
                <a:gd name="connsiteX11" fmla="*/ 6825 w 10457"/>
                <a:gd name="connsiteY11" fmla="*/ 8231 h 10320"/>
                <a:gd name="connsiteX12" fmla="*/ 8793 w 10457"/>
                <a:gd name="connsiteY12" fmla="*/ 7202 h 10320"/>
                <a:gd name="connsiteX13" fmla="*/ 9403 w 10457"/>
                <a:gd name="connsiteY13" fmla="*/ 6798 h 10320"/>
                <a:gd name="connsiteX14" fmla="*/ 10452 w 10457"/>
                <a:gd name="connsiteY14" fmla="*/ 4593 h 10320"/>
                <a:gd name="connsiteX15" fmla="*/ 8478 w 10457"/>
                <a:gd name="connsiteY15" fmla="*/ 3732 h 10320"/>
                <a:gd name="connsiteX16" fmla="*/ 7879 w 10457"/>
                <a:gd name="connsiteY16" fmla="*/ 2697 h 10320"/>
                <a:gd name="connsiteX0" fmla="*/ 7879 w 10455"/>
                <a:gd name="connsiteY0" fmla="*/ 2697 h 10320"/>
                <a:gd name="connsiteX1" fmla="*/ 6682 w 10455"/>
                <a:gd name="connsiteY1" fmla="*/ 1168 h 10320"/>
                <a:gd name="connsiteX2" fmla="*/ 5487 w 10455"/>
                <a:gd name="connsiteY2" fmla="*/ 700 h 10320"/>
                <a:gd name="connsiteX3" fmla="*/ 4887 w 10455"/>
                <a:gd name="connsiteY3" fmla="*/ 1 h 10320"/>
                <a:gd name="connsiteX4" fmla="*/ 3581 w 10455"/>
                <a:gd name="connsiteY4" fmla="*/ 622 h 10320"/>
                <a:gd name="connsiteX5" fmla="*/ 4019 w 10455"/>
                <a:gd name="connsiteY5" fmla="*/ 1763 h 10320"/>
                <a:gd name="connsiteX6" fmla="*/ 2418 w 10455"/>
                <a:gd name="connsiteY6" fmla="*/ 3252 h 10320"/>
                <a:gd name="connsiteX7" fmla="*/ 463 w 10455"/>
                <a:gd name="connsiteY7" fmla="*/ 4078 h 10320"/>
                <a:gd name="connsiteX8" fmla="*/ 169 w 10455"/>
                <a:gd name="connsiteY8" fmla="*/ 6092 h 10320"/>
                <a:gd name="connsiteX9" fmla="*/ 3397 w 10455"/>
                <a:gd name="connsiteY9" fmla="*/ 10267 h 10320"/>
                <a:gd name="connsiteX10" fmla="*/ 5151 w 10455"/>
                <a:gd name="connsiteY10" fmla="*/ 8443 h 10320"/>
                <a:gd name="connsiteX11" fmla="*/ 6825 w 10455"/>
                <a:gd name="connsiteY11" fmla="*/ 8231 h 10320"/>
                <a:gd name="connsiteX12" fmla="*/ 8793 w 10455"/>
                <a:gd name="connsiteY12" fmla="*/ 7202 h 10320"/>
                <a:gd name="connsiteX13" fmla="*/ 9403 w 10455"/>
                <a:gd name="connsiteY13" fmla="*/ 6798 h 10320"/>
                <a:gd name="connsiteX14" fmla="*/ 10452 w 10455"/>
                <a:gd name="connsiteY14" fmla="*/ 4593 h 10320"/>
                <a:gd name="connsiteX15" fmla="*/ 7879 w 10455"/>
                <a:gd name="connsiteY15" fmla="*/ 2697 h 10320"/>
                <a:gd name="connsiteX0" fmla="*/ 7879 w 10455"/>
                <a:gd name="connsiteY0" fmla="*/ 2725 h 10348"/>
                <a:gd name="connsiteX1" fmla="*/ 6682 w 10455"/>
                <a:gd name="connsiteY1" fmla="*/ 1196 h 10348"/>
                <a:gd name="connsiteX2" fmla="*/ 5487 w 10455"/>
                <a:gd name="connsiteY2" fmla="*/ 728 h 10348"/>
                <a:gd name="connsiteX3" fmla="*/ 4887 w 10455"/>
                <a:gd name="connsiteY3" fmla="*/ 29 h 10348"/>
                <a:gd name="connsiteX4" fmla="*/ 4019 w 10455"/>
                <a:gd name="connsiteY4" fmla="*/ 1791 h 10348"/>
                <a:gd name="connsiteX5" fmla="*/ 2418 w 10455"/>
                <a:gd name="connsiteY5" fmla="*/ 3280 h 10348"/>
                <a:gd name="connsiteX6" fmla="*/ 463 w 10455"/>
                <a:gd name="connsiteY6" fmla="*/ 4106 h 10348"/>
                <a:gd name="connsiteX7" fmla="*/ 169 w 10455"/>
                <a:gd name="connsiteY7" fmla="*/ 6120 h 10348"/>
                <a:gd name="connsiteX8" fmla="*/ 3397 w 10455"/>
                <a:gd name="connsiteY8" fmla="*/ 10295 h 10348"/>
                <a:gd name="connsiteX9" fmla="*/ 5151 w 10455"/>
                <a:gd name="connsiteY9" fmla="*/ 8471 h 10348"/>
                <a:gd name="connsiteX10" fmla="*/ 6825 w 10455"/>
                <a:gd name="connsiteY10" fmla="*/ 8259 h 10348"/>
                <a:gd name="connsiteX11" fmla="*/ 8793 w 10455"/>
                <a:gd name="connsiteY11" fmla="*/ 7230 h 10348"/>
                <a:gd name="connsiteX12" fmla="*/ 9403 w 10455"/>
                <a:gd name="connsiteY12" fmla="*/ 6826 h 10348"/>
                <a:gd name="connsiteX13" fmla="*/ 10452 w 10455"/>
                <a:gd name="connsiteY13" fmla="*/ 4621 h 10348"/>
                <a:gd name="connsiteX14" fmla="*/ 7879 w 10455"/>
                <a:gd name="connsiteY14" fmla="*/ 2725 h 10348"/>
                <a:gd name="connsiteX0" fmla="*/ 7879 w 10455"/>
                <a:gd name="connsiteY0" fmla="*/ 2020 h 9643"/>
                <a:gd name="connsiteX1" fmla="*/ 6682 w 10455"/>
                <a:gd name="connsiteY1" fmla="*/ 491 h 9643"/>
                <a:gd name="connsiteX2" fmla="*/ 5487 w 10455"/>
                <a:gd name="connsiteY2" fmla="*/ 23 h 9643"/>
                <a:gd name="connsiteX3" fmla="*/ 4019 w 10455"/>
                <a:gd name="connsiteY3" fmla="*/ 1086 h 9643"/>
                <a:gd name="connsiteX4" fmla="*/ 2418 w 10455"/>
                <a:gd name="connsiteY4" fmla="*/ 2575 h 9643"/>
                <a:gd name="connsiteX5" fmla="*/ 463 w 10455"/>
                <a:gd name="connsiteY5" fmla="*/ 3401 h 9643"/>
                <a:gd name="connsiteX6" fmla="*/ 169 w 10455"/>
                <a:gd name="connsiteY6" fmla="*/ 5415 h 9643"/>
                <a:gd name="connsiteX7" fmla="*/ 3397 w 10455"/>
                <a:gd name="connsiteY7" fmla="*/ 9590 h 9643"/>
                <a:gd name="connsiteX8" fmla="*/ 5151 w 10455"/>
                <a:gd name="connsiteY8" fmla="*/ 7766 h 9643"/>
                <a:gd name="connsiteX9" fmla="*/ 6825 w 10455"/>
                <a:gd name="connsiteY9" fmla="*/ 7554 h 9643"/>
                <a:gd name="connsiteX10" fmla="*/ 8793 w 10455"/>
                <a:gd name="connsiteY10" fmla="*/ 6525 h 9643"/>
                <a:gd name="connsiteX11" fmla="*/ 9403 w 10455"/>
                <a:gd name="connsiteY11" fmla="*/ 6121 h 9643"/>
                <a:gd name="connsiteX12" fmla="*/ 10452 w 10455"/>
                <a:gd name="connsiteY12" fmla="*/ 3916 h 9643"/>
                <a:gd name="connsiteX13" fmla="*/ 7879 w 10455"/>
                <a:gd name="connsiteY13" fmla="*/ 2020 h 9643"/>
                <a:gd name="connsiteX0" fmla="*/ 7536 w 10000"/>
                <a:gd name="connsiteY0" fmla="*/ 1622 h 9527"/>
                <a:gd name="connsiteX1" fmla="*/ 6391 w 10000"/>
                <a:gd name="connsiteY1" fmla="*/ 36 h 9527"/>
                <a:gd name="connsiteX2" fmla="*/ 3844 w 10000"/>
                <a:gd name="connsiteY2" fmla="*/ 653 h 9527"/>
                <a:gd name="connsiteX3" fmla="*/ 2313 w 10000"/>
                <a:gd name="connsiteY3" fmla="*/ 2197 h 9527"/>
                <a:gd name="connsiteX4" fmla="*/ 443 w 10000"/>
                <a:gd name="connsiteY4" fmla="*/ 3054 h 9527"/>
                <a:gd name="connsiteX5" fmla="*/ 162 w 10000"/>
                <a:gd name="connsiteY5" fmla="*/ 5142 h 9527"/>
                <a:gd name="connsiteX6" fmla="*/ 3249 w 10000"/>
                <a:gd name="connsiteY6" fmla="*/ 9472 h 9527"/>
                <a:gd name="connsiteX7" fmla="*/ 4927 w 10000"/>
                <a:gd name="connsiteY7" fmla="*/ 7581 h 9527"/>
                <a:gd name="connsiteX8" fmla="*/ 6528 w 10000"/>
                <a:gd name="connsiteY8" fmla="*/ 7361 h 9527"/>
                <a:gd name="connsiteX9" fmla="*/ 8410 w 10000"/>
                <a:gd name="connsiteY9" fmla="*/ 6294 h 9527"/>
                <a:gd name="connsiteX10" fmla="*/ 8994 w 10000"/>
                <a:gd name="connsiteY10" fmla="*/ 5875 h 9527"/>
                <a:gd name="connsiteX11" fmla="*/ 9997 w 10000"/>
                <a:gd name="connsiteY11" fmla="*/ 3588 h 9527"/>
                <a:gd name="connsiteX12" fmla="*/ 7536 w 10000"/>
                <a:gd name="connsiteY12" fmla="*/ 1622 h 9527"/>
                <a:gd name="connsiteX0" fmla="*/ 7536 w 10000"/>
                <a:gd name="connsiteY0" fmla="*/ 1029 h 9326"/>
                <a:gd name="connsiteX1" fmla="*/ 3844 w 10000"/>
                <a:gd name="connsiteY1" fmla="*/ 11 h 9326"/>
                <a:gd name="connsiteX2" fmla="*/ 2313 w 10000"/>
                <a:gd name="connsiteY2" fmla="*/ 1632 h 9326"/>
                <a:gd name="connsiteX3" fmla="*/ 443 w 10000"/>
                <a:gd name="connsiteY3" fmla="*/ 2532 h 9326"/>
                <a:gd name="connsiteX4" fmla="*/ 162 w 10000"/>
                <a:gd name="connsiteY4" fmla="*/ 4723 h 9326"/>
                <a:gd name="connsiteX5" fmla="*/ 3249 w 10000"/>
                <a:gd name="connsiteY5" fmla="*/ 9268 h 9326"/>
                <a:gd name="connsiteX6" fmla="*/ 4927 w 10000"/>
                <a:gd name="connsiteY6" fmla="*/ 7283 h 9326"/>
                <a:gd name="connsiteX7" fmla="*/ 6528 w 10000"/>
                <a:gd name="connsiteY7" fmla="*/ 7052 h 9326"/>
                <a:gd name="connsiteX8" fmla="*/ 8410 w 10000"/>
                <a:gd name="connsiteY8" fmla="*/ 5932 h 9326"/>
                <a:gd name="connsiteX9" fmla="*/ 8994 w 10000"/>
                <a:gd name="connsiteY9" fmla="*/ 5493 h 9326"/>
                <a:gd name="connsiteX10" fmla="*/ 9997 w 10000"/>
                <a:gd name="connsiteY10" fmla="*/ 3092 h 9326"/>
                <a:gd name="connsiteX11" fmla="*/ 7536 w 10000"/>
                <a:gd name="connsiteY11" fmla="*/ 1029 h 9326"/>
                <a:gd name="connsiteX0" fmla="*/ 7536 w 9663"/>
                <a:gd name="connsiteY0" fmla="*/ 1102 h 9999"/>
                <a:gd name="connsiteX1" fmla="*/ 3844 w 9663"/>
                <a:gd name="connsiteY1" fmla="*/ 11 h 9999"/>
                <a:gd name="connsiteX2" fmla="*/ 2313 w 9663"/>
                <a:gd name="connsiteY2" fmla="*/ 1749 h 9999"/>
                <a:gd name="connsiteX3" fmla="*/ 443 w 9663"/>
                <a:gd name="connsiteY3" fmla="*/ 2714 h 9999"/>
                <a:gd name="connsiteX4" fmla="*/ 162 w 9663"/>
                <a:gd name="connsiteY4" fmla="*/ 5063 h 9999"/>
                <a:gd name="connsiteX5" fmla="*/ 3249 w 9663"/>
                <a:gd name="connsiteY5" fmla="*/ 9937 h 9999"/>
                <a:gd name="connsiteX6" fmla="*/ 4927 w 9663"/>
                <a:gd name="connsiteY6" fmla="*/ 7808 h 9999"/>
                <a:gd name="connsiteX7" fmla="*/ 6528 w 9663"/>
                <a:gd name="connsiteY7" fmla="*/ 7561 h 9999"/>
                <a:gd name="connsiteX8" fmla="*/ 8410 w 9663"/>
                <a:gd name="connsiteY8" fmla="*/ 6360 h 9999"/>
                <a:gd name="connsiteX9" fmla="*/ 8994 w 9663"/>
                <a:gd name="connsiteY9" fmla="*/ 5889 h 9999"/>
                <a:gd name="connsiteX10" fmla="*/ 9659 w 9663"/>
                <a:gd name="connsiteY10" fmla="*/ 2684 h 9999"/>
                <a:gd name="connsiteX11" fmla="*/ 7536 w 9663"/>
                <a:gd name="connsiteY11" fmla="*/ 1102 h 9999"/>
                <a:gd name="connsiteX0" fmla="*/ 7799 w 10000"/>
                <a:gd name="connsiteY0" fmla="*/ 1102 h 10000"/>
                <a:gd name="connsiteX1" fmla="*/ 3978 w 10000"/>
                <a:gd name="connsiteY1" fmla="*/ 11 h 10000"/>
                <a:gd name="connsiteX2" fmla="*/ 2394 w 10000"/>
                <a:gd name="connsiteY2" fmla="*/ 1749 h 10000"/>
                <a:gd name="connsiteX3" fmla="*/ 458 w 10000"/>
                <a:gd name="connsiteY3" fmla="*/ 2714 h 10000"/>
                <a:gd name="connsiteX4" fmla="*/ 168 w 10000"/>
                <a:gd name="connsiteY4" fmla="*/ 5064 h 10000"/>
                <a:gd name="connsiteX5" fmla="*/ 3362 w 10000"/>
                <a:gd name="connsiteY5" fmla="*/ 9938 h 10000"/>
                <a:gd name="connsiteX6" fmla="*/ 5099 w 10000"/>
                <a:gd name="connsiteY6" fmla="*/ 7809 h 10000"/>
                <a:gd name="connsiteX7" fmla="*/ 6756 w 10000"/>
                <a:gd name="connsiteY7" fmla="*/ 7562 h 10000"/>
                <a:gd name="connsiteX8" fmla="*/ 8703 w 10000"/>
                <a:gd name="connsiteY8" fmla="*/ 6361 h 10000"/>
                <a:gd name="connsiteX9" fmla="*/ 9308 w 10000"/>
                <a:gd name="connsiteY9" fmla="*/ 5890 h 10000"/>
                <a:gd name="connsiteX10" fmla="*/ 9996 w 10000"/>
                <a:gd name="connsiteY10" fmla="*/ 2684 h 10000"/>
                <a:gd name="connsiteX11" fmla="*/ 7799 w 10000"/>
                <a:gd name="connsiteY11" fmla="*/ 1102 h 10000"/>
                <a:gd name="connsiteX0" fmla="*/ 7799 w 10001"/>
                <a:gd name="connsiteY0" fmla="*/ 1102 h 10000"/>
                <a:gd name="connsiteX1" fmla="*/ 3978 w 10001"/>
                <a:gd name="connsiteY1" fmla="*/ 11 h 10000"/>
                <a:gd name="connsiteX2" fmla="*/ 2394 w 10001"/>
                <a:gd name="connsiteY2" fmla="*/ 1749 h 10000"/>
                <a:gd name="connsiteX3" fmla="*/ 458 w 10001"/>
                <a:gd name="connsiteY3" fmla="*/ 2714 h 10000"/>
                <a:gd name="connsiteX4" fmla="*/ 168 w 10001"/>
                <a:gd name="connsiteY4" fmla="*/ 5064 h 10000"/>
                <a:gd name="connsiteX5" fmla="*/ 3362 w 10001"/>
                <a:gd name="connsiteY5" fmla="*/ 9938 h 10000"/>
                <a:gd name="connsiteX6" fmla="*/ 5099 w 10001"/>
                <a:gd name="connsiteY6" fmla="*/ 7809 h 10000"/>
                <a:gd name="connsiteX7" fmla="*/ 6756 w 10001"/>
                <a:gd name="connsiteY7" fmla="*/ 7562 h 10000"/>
                <a:gd name="connsiteX8" fmla="*/ 8703 w 10001"/>
                <a:gd name="connsiteY8" fmla="*/ 6361 h 10000"/>
                <a:gd name="connsiteX9" fmla="*/ 9396 w 10001"/>
                <a:gd name="connsiteY9" fmla="*/ 5440 h 10000"/>
                <a:gd name="connsiteX10" fmla="*/ 9996 w 10001"/>
                <a:gd name="connsiteY10" fmla="*/ 2684 h 10000"/>
                <a:gd name="connsiteX11" fmla="*/ 7799 w 10001"/>
                <a:gd name="connsiteY11" fmla="*/ 1102 h 10000"/>
                <a:gd name="connsiteX0" fmla="*/ 7799 w 10001"/>
                <a:gd name="connsiteY0" fmla="*/ 1102 h 10000"/>
                <a:gd name="connsiteX1" fmla="*/ 3978 w 10001"/>
                <a:gd name="connsiteY1" fmla="*/ 11 h 10000"/>
                <a:gd name="connsiteX2" fmla="*/ 2394 w 10001"/>
                <a:gd name="connsiteY2" fmla="*/ 1749 h 10000"/>
                <a:gd name="connsiteX3" fmla="*/ 458 w 10001"/>
                <a:gd name="connsiteY3" fmla="*/ 2714 h 10000"/>
                <a:gd name="connsiteX4" fmla="*/ 168 w 10001"/>
                <a:gd name="connsiteY4" fmla="*/ 5064 h 10000"/>
                <a:gd name="connsiteX5" fmla="*/ 3362 w 10001"/>
                <a:gd name="connsiteY5" fmla="*/ 9938 h 10000"/>
                <a:gd name="connsiteX6" fmla="*/ 5099 w 10001"/>
                <a:gd name="connsiteY6" fmla="*/ 7809 h 10000"/>
                <a:gd name="connsiteX7" fmla="*/ 6756 w 10001"/>
                <a:gd name="connsiteY7" fmla="*/ 7562 h 10000"/>
                <a:gd name="connsiteX8" fmla="*/ 8703 w 10001"/>
                <a:gd name="connsiteY8" fmla="*/ 6361 h 10000"/>
                <a:gd name="connsiteX9" fmla="*/ 9484 w 10001"/>
                <a:gd name="connsiteY9" fmla="*/ 4990 h 10000"/>
                <a:gd name="connsiteX10" fmla="*/ 9996 w 10001"/>
                <a:gd name="connsiteY10" fmla="*/ 2684 h 10000"/>
                <a:gd name="connsiteX11" fmla="*/ 7799 w 10001"/>
                <a:gd name="connsiteY11" fmla="*/ 1102 h 10000"/>
                <a:gd name="connsiteX0" fmla="*/ 7799 w 10004"/>
                <a:gd name="connsiteY0" fmla="*/ 1102 h 10000"/>
                <a:gd name="connsiteX1" fmla="*/ 3978 w 10004"/>
                <a:gd name="connsiteY1" fmla="*/ 11 h 10000"/>
                <a:gd name="connsiteX2" fmla="*/ 2394 w 10004"/>
                <a:gd name="connsiteY2" fmla="*/ 1749 h 10000"/>
                <a:gd name="connsiteX3" fmla="*/ 458 w 10004"/>
                <a:gd name="connsiteY3" fmla="*/ 2714 h 10000"/>
                <a:gd name="connsiteX4" fmla="*/ 168 w 10004"/>
                <a:gd name="connsiteY4" fmla="*/ 5064 h 10000"/>
                <a:gd name="connsiteX5" fmla="*/ 3362 w 10004"/>
                <a:gd name="connsiteY5" fmla="*/ 9938 h 10000"/>
                <a:gd name="connsiteX6" fmla="*/ 5099 w 10004"/>
                <a:gd name="connsiteY6" fmla="*/ 7809 h 10000"/>
                <a:gd name="connsiteX7" fmla="*/ 6756 w 10004"/>
                <a:gd name="connsiteY7" fmla="*/ 7562 h 10000"/>
                <a:gd name="connsiteX8" fmla="*/ 8703 w 10004"/>
                <a:gd name="connsiteY8" fmla="*/ 6361 h 10000"/>
                <a:gd name="connsiteX9" fmla="*/ 9484 w 10004"/>
                <a:gd name="connsiteY9" fmla="*/ 4990 h 10000"/>
                <a:gd name="connsiteX10" fmla="*/ 9996 w 10004"/>
                <a:gd name="connsiteY10" fmla="*/ 2684 h 10000"/>
                <a:gd name="connsiteX11" fmla="*/ 7799 w 10004"/>
                <a:gd name="connsiteY11" fmla="*/ 1102 h 10000"/>
                <a:gd name="connsiteX0" fmla="*/ 7799 w 10004"/>
                <a:gd name="connsiteY0" fmla="*/ 1102 h 10000"/>
                <a:gd name="connsiteX1" fmla="*/ 3978 w 10004"/>
                <a:gd name="connsiteY1" fmla="*/ 11 h 10000"/>
                <a:gd name="connsiteX2" fmla="*/ 2394 w 10004"/>
                <a:gd name="connsiteY2" fmla="*/ 1749 h 10000"/>
                <a:gd name="connsiteX3" fmla="*/ 458 w 10004"/>
                <a:gd name="connsiteY3" fmla="*/ 2714 h 10000"/>
                <a:gd name="connsiteX4" fmla="*/ 168 w 10004"/>
                <a:gd name="connsiteY4" fmla="*/ 5064 h 10000"/>
                <a:gd name="connsiteX5" fmla="*/ 3362 w 10004"/>
                <a:gd name="connsiteY5" fmla="*/ 9938 h 10000"/>
                <a:gd name="connsiteX6" fmla="*/ 5099 w 10004"/>
                <a:gd name="connsiteY6" fmla="*/ 7809 h 10000"/>
                <a:gd name="connsiteX7" fmla="*/ 6756 w 10004"/>
                <a:gd name="connsiteY7" fmla="*/ 7562 h 10000"/>
                <a:gd name="connsiteX8" fmla="*/ 8703 w 10004"/>
                <a:gd name="connsiteY8" fmla="*/ 6361 h 10000"/>
                <a:gd name="connsiteX9" fmla="*/ 9484 w 10004"/>
                <a:gd name="connsiteY9" fmla="*/ 4990 h 10000"/>
                <a:gd name="connsiteX10" fmla="*/ 9996 w 10004"/>
                <a:gd name="connsiteY10" fmla="*/ 2684 h 10000"/>
                <a:gd name="connsiteX11" fmla="*/ 7799 w 10004"/>
                <a:gd name="connsiteY11" fmla="*/ 1102 h 10000"/>
                <a:gd name="connsiteX0" fmla="*/ 7799 w 10004"/>
                <a:gd name="connsiteY0" fmla="*/ 2175 h 11073"/>
                <a:gd name="connsiteX1" fmla="*/ 3278 w 10004"/>
                <a:gd name="connsiteY1" fmla="*/ 4 h 11073"/>
                <a:gd name="connsiteX2" fmla="*/ 2394 w 10004"/>
                <a:gd name="connsiteY2" fmla="*/ 2822 h 11073"/>
                <a:gd name="connsiteX3" fmla="*/ 458 w 10004"/>
                <a:gd name="connsiteY3" fmla="*/ 3787 h 11073"/>
                <a:gd name="connsiteX4" fmla="*/ 168 w 10004"/>
                <a:gd name="connsiteY4" fmla="*/ 6137 h 11073"/>
                <a:gd name="connsiteX5" fmla="*/ 3362 w 10004"/>
                <a:gd name="connsiteY5" fmla="*/ 11011 h 11073"/>
                <a:gd name="connsiteX6" fmla="*/ 5099 w 10004"/>
                <a:gd name="connsiteY6" fmla="*/ 8882 h 11073"/>
                <a:gd name="connsiteX7" fmla="*/ 6756 w 10004"/>
                <a:gd name="connsiteY7" fmla="*/ 8635 h 11073"/>
                <a:gd name="connsiteX8" fmla="*/ 8703 w 10004"/>
                <a:gd name="connsiteY8" fmla="*/ 7434 h 11073"/>
                <a:gd name="connsiteX9" fmla="*/ 9484 w 10004"/>
                <a:gd name="connsiteY9" fmla="*/ 6063 h 11073"/>
                <a:gd name="connsiteX10" fmla="*/ 9996 w 10004"/>
                <a:gd name="connsiteY10" fmla="*/ 3757 h 11073"/>
                <a:gd name="connsiteX11" fmla="*/ 7799 w 10004"/>
                <a:gd name="connsiteY11" fmla="*/ 2175 h 11073"/>
                <a:gd name="connsiteX0" fmla="*/ 7799 w 10004"/>
                <a:gd name="connsiteY0" fmla="*/ 2251 h 11149"/>
                <a:gd name="connsiteX1" fmla="*/ 3278 w 10004"/>
                <a:gd name="connsiteY1" fmla="*/ 80 h 11149"/>
                <a:gd name="connsiteX2" fmla="*/ 2394 w 10004"/>
                <a:gd name="connsiteY2" fmla="*/ 2898 h 11149"/>
                <a:gd name="connsiteX3" fmla="*/ 458 w 10004"/>
                <a:gd name="connsiteY3" fmla="*/ 3863 h 11149"/>
                <a:gd name="connsiteX4" fmla="*/ 168 w 10004"/>
                <a:gd name="connsiteY4" fmla="*/ 6213 h 11149"/>
                <a:gd name="connsiteX5" fmla="*/ 3362 w 10004"/>
                <a:gd name="connsiteY5" fmla="*/ 11087 h 11149"/>
                <a:gd name="connsiteX6" fmla="*/ 5099 w 10004"/>
                <a:gd name="connsiteY6" fmla="*/ 8958 h 11149"/>
                <a:gd name="connsiteX7" fmla="*/ 6756 w 10004"/>
                <a:gd name="connsiteY7" fmla="*/ 8711 h 11149"/>
                <a:gd name="connsiteX8" fmla="*/ 8703 w 10004"/>
                <a:gd name="connsiteY8" fmla="*/ 7510 h 11149"/>
                <a:gd name="connsiteX9" fmla="*/ 9484 w 10004"/>
                <a:gd name="connsiteY9" fmla="*/ 6139 h 11149"/>
                <a:gd name="connsiteX10" fmla="*/ 9996 w 10004"/>
                <a:gd name="connsiteY10" fmla="*/ 3833 h 11149"/>
                <a:gd name="connsiteX11" fmla="*/ 7799 w 10004"/>
                <a:gd name="connsiteY11" fmla="*/ 2251 h 11149"/>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621 h 11519"/>
                <a:gd name="connsiteX1" fmla="*/ 3190 w 10004"/>
                <a:gd name="connsiteY1" fmla="*/ 0 h 11519"/>
                <a:gd name="connsiteX2" fmla="*/ 2394 w 10004"/>
                <a:gd name="connsiteY2" fmla="*/ 3268 h 11519"/>
                <a:gd name="connsiteX3" fmla="*/ 458 w 10004"/>
                <a:gd name="connsiteY3" fmla="*/ 4233 h 11519"/>
                <a:gd name="connsiteX4" fmla="*/ 168 w 10004"/>
                <a:gd name="connsiteY4" fmla="*/ 6583 h 11519"/>
                <a:gd name="connsiteX5" fmla="*/ 3362 w 10004"/>
                <a:gd name="connsiteY5" fmla="*/ 11457 h 11519"/>
                <a:gd name="connsiteX6" fmla="*/ 5099 w 10004"/>
                <a:gd name="connsiteY6" fmla="*/ 9328 h 11519"/>
                <a:gd name="connsiteX7" fmla="*/ 6756 w 10004"/>
                <a:gd name="connsiteY7" fmla="*/ 9081 h 11519"/>
                <a:gd name="connsiteX8" fmla="*/ 8703 w 10004"/>
                <a:gd name="connsiteY8" fmla="*/ 7880 h 11519"/>
                <a:gd name="connsiteX9" fmla="*/ 9484 w 10004"/>
                <a:gd name="connsiteY9" fmla="*/ 6509 h 11519"/>
                <a:gd name="connsiteX10" fmla="*/ 9996 w 10004"/>
                <a:gd name="connsiteY10" fmla="*/ 4203 h 11519"/>
                <a:gd name="connsiteX11" fmla="*/ 7799 w 10004"/>
                <a:gd name="connsiteY11" fmla="*/ 2621 h 11519"/>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274 w 10004"/>
                <a:gd name="connsiteY0" fmla="*/ 2185 h 11534"/>
                <a:gd name="connsiteX1" fmla="*/ 3190 w 10004"/>
                <a:gd name="connsiteY1" fmla="*/ 14 h 11534"/>
                <a:gd name="connsiteX2" fmla="*/ 2394 w 10004"/>
                <a:gd name="connsiteY2" fmla="*/ 3282 h 11534"/>
                <a:gd name="connsiteX3" fmla="*/ 458 w 10004"/>
                <a:gd name="connsiteY3" fmla="*/ 4247 h 11534"/>
                <a:gd name="connsiteX4" fmla="*/ 168 w 10004"/>
                <a:gd name="connsiteY4" fmla="*/ 6597 h 11534"/>
                <a:gd name="connsiteX5" fmla="*/ 3362 w 10004"/>
                <a:gd name="connsiteY5" fmla="*/ 11471 h 11534"/>
                <a:gd name="connsiteX6" fmla="*/ 5099 w 10004"/>
                <a:gd name="connsiteY6" fmla="*/ 9342 h 11534"/>
                <a:gd name="connsiteX7" fmla="*/ 7194 w 10004"/>
                <a:gd name="connsiteY7" fmla="*/ 8915 h 11534"/>
                <a:gd name="connsiteX8" fmla="*/ 8703 w 10004"/>
                <a:gd name="connsiteY8" fmla="*/ 7894 h 11534"/>
                <a:gd name="connsiteX9" fmla="*/ 9484 w 10004"/>
                <a:gd name="connsiteY9" fmla="*/ 6523 h 11534"/>
                <a:gd name="connsiteX10" fmla="*/ 9996 w 10004"/>
                <a:gd name="connsiteY10" fmla="*/ 4217 h 11534"/>
                <a:gd name="connsiteX11" fmla="*/ 7274 w 10004"/>
                <a:gd name="connsiteY11" fmla="*/ 2185 h 11534"/>
                <a:gd name="connsiteX0" fmla="*/ 7274 w 10004"/>
                <a:gd name="connsiteY0" fmla="*/ 2185 h 11577"/>
                <a:gd name="connsiteX1" fmla="*/ 3190 w 10004"/>
                <a:gd name="connsiteY1" fmla="*/ 14 h 11577"/>
                <a:gd name="connsiteX2" fmla="*/ 2394 w 10004"/>
                <a:gd name="connsiteY2" fmla="*/ 3282 h 11577"/>
                <a:gd name="connsiteX3" fmla="*/ 458 w 10004"/>
                <a:gd name="connsiteY3" fmla="*/ 4247 h 11577"/>
                <a:gd name="connsiteX4" fmla="*/ 168 w 10004"/>
                <a:gd name="connsiteY4" fmla="*/ 6597 h 11577"/>
                <a:gd name="connsiteX5" fmla="*/ 3362 w 10004"/>
                <a:gd name="connsiteY5" fmla="*/ 11471 h 11577"/>
                <a:gd name="connsiteX6" fmla="*/ 5362 w 10004"/>
                <a:gd name="connsiteY6" fmla="*/ 9882 h 11577"/>
                <a:gd name="connsiteX7" fmla="*/ 7194 w 10004"/>
                <a:gd name="connsiteY7" fmla="*/ 8915 h 11577"/>
                <a:gd name="connsiteX8" fmla="*/ 8703 w 10004"/>
                <a:gd name="connsiteY8" fmla="*/ 7894 h 11577"/>
                <a:gd name="connsiteX9" fmla="*/ 9484 w 10004"/>
                <a:gd name="connsiteY9" fmla="*/ 6523 h 11577"/>
                <a:gd name="connsiteX10" fmla="*/ 9996 w 10004"/>
                <a:gd name="connsiteY10" fmla="*/ 4217 h 11577"/>
                <a:gd name="connsiteX11" fmla="*/ 7274 w 10004"/>
                <a:gd name="connsiteY11" fmla="*/ 2185 h 11577"/>
                <a:gd name="connsiteX0" fmla="*/ 10230 w 12960"/>
                <a:gd name="connsiteY0" fmla="*/ 2185 h 11577"/>
                <a:gd name="connsiteX1" fmla="*/ 6146 w 12960"/>
                <a:gd name="connsiteY1" fmla="*/ 14 h 11577"/>
                <a:gd name="connsiteX2" fmla="*/ 5350 w 12960"/>
                <a:gd name="connsiteY2" fmla="*/ 3282 h 11577"/>
                <a:gd name="connsiteX3" fmla="*/ 1 w 12960"/>
                <a:gd name="connsiteY3" fmla="*/ 2357 h 11577"/>
                <a:gd name="connsiteX4" fmla="*/ 3124 w 12960"/>
                <a:gd name="connsiteY4" fmla="*/ 6597 h 11577"/>
                <a:gd name="connsiteX5" fmla="*/ 6318 w 12960"/>
                <a:gd name="connsiteY5" fmla="*/ 11471 h 11577"/>
                <a:gd name="connsiteX6" fmla="*/ 8318 w 12960"/>
                <a:gd name="connsiteY6" fmla="*/ 9882 h 11577"/>
                <a:gd name="connsiteX7" fmla="*/ 10150 w 12960"/>
                <a:gd name="connsiteY7" fmla="*/ 8915 h 11577"/>
                <a:gd name="connsiteX8" fmla="*/ 11659 w 12960"/>
                <a:gd name="connsiteY8" fmla="*/ 7894 h 11577"/>
                <a:gd name="connsiteX9" fmla="*/ 12440 w 12960"/>
                <a:gd name="connsiteY9" fmla="*/ 6523 h 11577"/>
                <a:gd name="connsiteX10" fmla="*/ 12952 w 12960"/>
                <a:gd name="connsiteY10" fmla="*/ 4217 h 11577"/>
                <a:gd name="connsiteX11" fmla="*/ 10230 w 12960"/>
                <a:gd name="connsiteY11" fmla="*/ 2185 h 11577"/>
                <a:gd name="connsiteX0" fmla="*/ 10232 w 12962"/>
                <a:gd name="connsiteY0" fmla="*/ 2185 h 11577"/>
                <a:gd name="connsiteX1" fmla="*/ 6148 w 12962"/>
                <a:gd name="connsiteY1" fmla="*/ 14 h 11577"/>
                <a:gd name="connsiteX2" fmla="*/ 5352 w 12962"/>
                <a:gd name="connsiteY2" fmla="*/ 3282 h 11577"/>
                <a:gd name="connsiteX3" fmla="*/ 3 w 12962"/>
                <a:gd name="connsiteY3" fmla="*/ 2357 h 11577"/>
                <a:gd name="connsiteX4" fmla="*/ 3126 w 12962"/>
                <a:gd name="connsiteY4" fmla="*/ 6597 h 11577"/>
                <a:gd name="connsiteX5" fmla="*/ 6320 w 12962"/>
                <a:gd name="connsiteY5" fmla="*/ 11471 h 11577"/>
                <a:gd name="connsiteX6" fmla="*/ 8320 w 12962"/>
                <a:gd name="connsiteY6" fmla="*/ 9882 h 11577"/>
                <a:gd name="connsiteX7" fmla="*/ 10152 w 12962"/>
                <a:gd name="connsiteY7" fmla="*/ 8915 h 11577"/>
                <a:gd name="connsiteX8" fmla="*/ 11661 w 12962"/>
                <a:gd name="connsiteY8" fmla="*/ 7894 h 11577"/>
                <a:gd name="connsiteX9" fmla="*/ 12442 w 12962"/>
                <a:gd name="connsiteY9" fmla="*/ 6523 h 11577"/>
                <a:gd name="connsiteX10" fmla="*/ 12954 w 12962"/>
                <a:gd name="connsiteY10" fmla="*/ 4217 h 11577"/>
                <a:gd name="connsiteX11" fmla="*/ 10232 w 12962"/>
                <a:gd name="connsiteY11" fmla="*/ 2185 h 11577"/>
                <a:gd name="connsiteX0" fmla="*/ 11456 w 14186"/>
                <a:gd name="connsiteY0" fmla="*/ 2185 h 11577"/>
                <a:gd name="connsiteX1" fmla="*/ 7372 w 14186"/>
                <a:gd name="connsiteY1" fmla="*/ 14 h 11577"/>
                <a:gd name="connsiteX2" fmla="*/ 6576 w 14186"/>
                <a:gd name="connsiteY2" fmla="*/ 3282 h 11577"/>
                <a:gd name="connsiteX3" fmla="*/ 2 w 14186"/>
                <a:gd name="connsiteY3" fmla="*/ 917 h 11577"/>
                <a:gd name="connsiteX4" fmla="*/ 4350 w 14186"/>
                <a:gd name="connsiteY4" fmla="*/ 6597 h 11577"/>
                <a:gd name="connsiteX5" fmla="*/ 7544 w 14186"/>
                <a:gd name="connsiteY5" fmla="*/ 11471 h 11577"/>
                <a:gd name="connsiteX6" fmla="*/ 9544 w 14186"/>
                <a:gd name="connsiteY6" fmla="*/ 9882 h 11577"/>
                <a:gd name="connsiteX7" fmla="*/ 11376 w 14186"/>
                <a:gd name="connsiteY7" fmla="*/ 8915 h 11577"/>
                <a:gd name="connsiteX8" fmla="*/ 12885 w 14186"/>
                <a:gd name="connsiteY8" fmla="*/ 7894 h 11577"/>
                <a:gd name="connsiteX9" fmla="*/ 13666 w 14186"/>
                <a:gd name="connsiteY9" fmla="*/ 6523 h 11577"/>
                <a:gd name="connsiteX10" fmla="*/ 14178 w 14186"/>
                <a:gd name="connsiteY10" fmla="*/ 4217 h 11577"/>
                <a:gd name="connsiteX11" fmla="*/ 11456 w 14186"/>
                <a:gd name="connsiteY11" fmla="*/ 2185 h 11577"/>
                <a:gd name="connsiteX0" fmla="*/ 11456 w 14186"/>
                <a:gd name="connsiteY0" fmla="*/ 2185 h 11577"/>
                <a:gd name="connsiteX1" fmla="*/ 7372 w 14186"/>
                <a:gd name="connsiteY1" fmla="*/ 14 h 11577"/>
                <a:gd name="connsiteX2" fmla="*/ 6576 w 14186"/>
                <a:gd name="connsiteY2" fmla="*/ 3282 h 11577"/>
                <a:gd name="connsiteX3" fmla="*/ 2 w 14186"/>
                <a:gd name="connsiteY3" fmla="*/ 917 h 11577"/>
                <a:gd name="connsiteX4" fmla="*/ 4350 w 14186"/>
                <a:gd name="connsiteY4" fmla="*/ 6597 h 11577"/>
                <a:gd name="connsiteX5" fmla="*/ 7544 w 14186"/>
                <a:gd name="connsiteY5" fmla="*/ 11471 h 11577"/>
                <a:gd name="connsiteX6" fmla="*/ 9544 w 14186"/>
                <a:gd name="connsiteY6" fmla="*/ 9882 h 11577"/>
                <a:gd name="connsiteX7" fmla="*/ 11376 w 14186"/>
                <a:gd name="connsiteY7" fmla="*/ 8915 h 11577"/>
                <a:gd name="connsiteX8" fmla="*/ 12885 w 14186"/>
                <a:gd name="connsiteY8" fmla="*/ 7894 h 11577"/>
                <a:gd name="connsiteX9" fmla="*/ 13666 w 14186"/>
                <a:gd name="connsiteY9" fmla="*/ 6523 h 11577"/>
                <a:gd name="connsiteX10" fmla="*/ 14178 w 14186"/>
                <a:gd name="connsiteY10" fmla="*/ 4217 h 11577"/>
                <a:gd name="connsiteX11" fmla="*/ 11456 w 14186"/>
                <a:gd name="connsiteY11" fmla="*/ 2185 h 11577"/>
                <a:gd name="connsiteX0" fmla="*/ 11467 w 14197"/>
                <a:gd name="connsiteY0" fmla="*/ 2172 h 11564"/>
                <a:gd name="connsiteX1" fmla="*/ 7383 w 14197"/>
                <a:gd name="connsiteY1" fmla="*/ 1 h 11564"/>
                <a:gd name="connsiteX2" fmla="*/ 5887 w 14197"/>
                <a:gd name="connsiteY2" fmla="*/ 2009 h 11564"/>
                <a:gd name="connsiteX3" fmla="*/ 13 w 14197"/>
                <a:gd name="connsiteY3" fmla="*/ 904 h 11564"/>
                <a:gd name="connsiteX4" fmla="*/ 4361 w 14197"/>
                <a:gd name="connsiteY4" fmla="*/ 6584 h 11564"/>
                <a:gd name="connsiteX5" fmla="*/ 7555 w 14197"/>
                <a:gd name="connsiteY5" fmla="*/ 11458 h 11564"/>
                <a:gd name="connsiteX6" fmla="*/ 9555 w 14197"/>
                <a:gd name="connsiteY6" fmla="*/ 9869 h 11564"/>
                <a:gd name="connsiteX7" fmla="*/ 11387 w 14197"/>
                <a:gd name="connsiteY7" fmla="*/ 8902 h 11564"/>
                <a:gd name="connsiteX8" fmla="*/ 12896 w 14197"/>
                <a:gd name="connsiteY8" fmla="*/ 7881 h 11564"/>
                <a:gd name="connsiteX9" fmla="*/ 13677 w 14197"/>
                <a:gd name="connsiteY9" fmla="*/ 6510 h 11564"/>
                <a:gd name="connsiteX10" fmla="*/ 14189 w 14197"/>
                <a:gd name="connsiteY10" fmla="*/ 4204 h 11564"/>
                <a:gd name="connsiteX11" fmla="*/ 11467 w 14197"/>
                <a:gd name="connsiteY11" fmla="*/ 2172 h 11564"/>
                <a:gd name="connsiteX0" fmla="*/ 11455 w 14185"/>
                <a:gd name="connsiteY0" fmla="*/ 2172 h 11564"/>
                <a:gd name="connsiteX1" fmla="*/ 7371 w 14185"/>
                <a:gd name="connsiteY1" fmla="*/ 1 h 11564"/>
                <a:gd name="connsiteX2" fmla="*/ 4300 w 14185"/>
                <a:gd name="connsiteY2" fmla="*/ 2549 h 11564"/>
                <a:gd name="connsiteX3" fmla="*/ 1 w 14185"/>
                <a:gd name="connsiteY3" fmla="*/ 904 h 11564"/>
                <a:gd name="connsiteX4" fmla="*/ 4349 w 14185"/>
                <a:gd name="connsiteY4" fmla="*/ 6584 h 11564"/>
                <a:gd name="connsiteX5" fmla="*/ 7543 w 14185"/>
                <a:gd name="connsiteY5" fmla="*/ 11458 h 11564"/>
                <a:gd name="connsiteX6" fmla="*/ 9543 w 14185"/>
                <a:gd name="connsiteY6" fmla="*/ 9869 h 11564"/>
                <a:gd name="connsiteX7" fmla="*/ 11375 w 14185"/>
                <a:gd name="connsiteY7" fmla="*/ 8902 h 11564"/>
                <a:gd name="connsiteX8" fmla="*/ 12884 w 14185"/>
                <a:gd name="connsiteY8" fmla="*/ 7881 h 11564"/>
                <a:gd name="connsiteX9" fmla="*/ 13665 w 14185"/>
                <a:gd name="connsiteY9" fmla="*/ 6510 h 11564"/>
                <a:gd name="connsiteX10" fmla="*/ 14177 w 14185"/>
                <a:gd name="connsiteY10" fmla="*/ 4204 h 11564"/>
                <a:gd name="connsiteX11" fmla="*/ 11455 w 14185"/>
                <a:gd name="connsiteY11" fmla="*/ 2172 h 11564"/>
                <a:gd name="connsiteX0" fmla="*/ 11455 w 14185"/>
                <a:gd name="connsiteY0" fmla="*/ 2181 h 11573"/>
                <a:gd name="connsiteX1" fmla="*/ 7371 w 14185"/>
                <a:gd name="connsiteY1" fmla="*/ 10 h 11573"/>
                <a:gd name="connsiteX2" fmla="*/ 4563 w 14185"/>
                <a:gd name="connsiteY2" fmla="*/ 3098 h 11573"/>
                <a:gd name="connsiteX3" fmla="*/ 1 w 14185"/>
                <a:gd name="connsiteY3" fmla="*/ 913 h 11573"/>
                <a:gd name="connsiteX4" fmla="*/ 4349 w 14185"/>
                <a:gd name="connsiteY4" fmla="*/ 6593 h 11573"/>
                <a:gd name="connsiteX5" fmla="*/ 7543 w 14185"/>
                <a:gd name="connsiteY5" fmla="*/ 11467 h 11573"/>
                <a:gd name="connsiteX6" fmla="*/ 9543 w 14185"/>
                <a:gd name="connsiteY6" fmla="*/ 9878 h 11573"/>
                <a:gd name="connsiteX7" fmla="*/ 11375 w 14185"/>
                <a:gd name="connsiteY7" fmla="*/ 8911 h 11573"/>
                <a:gd name="connsiteX8" fmla="*/ 12884 w 14185"/>
                <a:gd name="connsiteY8" fmla="*/ 7890 h 11573"/>
                <a:gd name="connsiteX9" fmla="*/ 13665 w 14185"/>
                <a:gd name="connsiteY9" fmla="*/ 6519 h 11573"/>
                <a:gd name="connsiteX10" fmla="*/ 14177 w 14185"/>
                <a:gd name="connsiteY10" fmla="*/ 4213 h 11573"/>
                <a:gd name="connsiteX11" fmla="*/ 11455 w 14185"/>
                <a:gd name="connsiteY11" fmla="*/ 2181 h 11573"/>
                <a:gd name="connsiteX0" fmla="*/ 11508 w 14238"/>
                <a:gd name="connsiteY0" fmla="*/ 2322 h 11714"/>
                <a:gd name="connsiteX1" fmla="*/ 7424 w 14238"/>
                <a:gd name="connsiteY1" fmla="*/ 151 h 11714"/>
                <a:gd name="connsiteX2" fmla="*/ 1815 w 14238"/>
                <a:gd name="connsiteY2" fmla="*/ 180 h 11714"/>
                <a:gd name="connsiteX3" fmla="*/ 54 w 14238"/>
                <a:gd name="connsiteY3" fmla="*/ 1054 h 11714"/>
                <a:gd name="connsiteX4" fmla="*/ 4402 w 14238"/>
                <a:gd name="connsiteY4" fmla="*/ 6734 h 11714"/>
                <a:gd name="connsiteX5" fmla="*/ 7596 w 14238"/>
                <a:gd name="connsiteY5" fmla="*/ 11608 h 11714"/>
                <a:gd name="connsiteX6" fmla="*/ 9596 w 14238"/>
                <a:gd name="connsiteY6" fmla="*/ 10019 h 11714"/>
                <a:gd name="connsiteX7" fmla="*/ 11428 w 14238"/>
                <a:gd name="connsiteY7" fmla="*/ 9052 h 11714"/>
                <a:gd name="connsiteX8" fmla="*/ 12937 w 14238"/>
                <a:gd name="connsiteY8" fmla="*/ 8031 h 11714"/>
                <a:gd name="connsiteX9" fmla="*/ 13718 w 14238"/>
                <a:gd name="connsiteY9" fmla="*/ 6660 h 11714"/>
                <a:gd name="connsiteX10" fmla="*/ 14230 w 14238"/>
                <a:gd name="connsiteY10" fmla="*/ 4354 h 11714"/>
                <a:gd name="connsiteX11" fmla="*/ 11508 w 14238"/>
                <a:gd name="connsiteY11" fmla="*/ 2322 h 11714"/>
                <a:gd name="connsiteX0" fmla="*/ 11617 w 14347"/>
                <a:gd name="connsiteY0" fmla="*/ 2322 h 11714"/>
                <a:gd name="connsiteX1" fmla="*/ 7533 w 14347"/>
                <a:gd name="connsiteY1" fmla="*/ 151 h 11714"/>
                <a:gd name="connsiteX2" fmla="*/ 1924 w 14347"/>
                <a:gd name="connsiteY2" fmla="*/ 180 h 11714"/>
                <a:gd name="connsiteX3" fmla="*/ 163 w 14347"/>
                <a:gd name="connsiteY3" fmla="*/ 1054 h 11714"/>
                <a:gd name="connsiteX4" fmla="*/ 4511 w 14347"/>
                <a:gd name="connsiteY4" fmla="*/ 6734 h 11714"/>
                <a:gd name="connsiteX5" fmla="*/ 7705 w 14347"/>
                <a:gd name="connsiteY5" fmla="*/ 11608 h 11714"/>
                <a:gd name="connsiteX6" fmla="*/ 9705 w 14347"/>
                <a:gd name="connsiteY6" fmla="*/ 10019 h 11714"/>
                <a:gd name="connsiteX7" fmla="*/ 11537 w 14347"/>
                <a:gd name="connsiteY7" fmla="*/ 9052 h 11714"/>
                <a:gd name="connsiteX8" fmla="*/ 13046 w 14347"/>
                <a:gd name="connsiteY8" fmla="*/ 8031 h 11714"/>
                <a:gd name="connsiteX9" fmla="*/ 13827 w 14347"/>
                <a:gd name="connsiteY9" fmla="*/ 6660 h 11714"/>
                <a:gd name="connsiteX10" fmla="*/ 14339 w 14347"/>
                <a:gd name="connsiteY10" fmla="*/ 4354 h 11714"/>
                <a:gd name="connsiteX11" fmla="*/ 11617 w 14347"/>
                <a:gd name="connsiteY11" fmla="*/ 2322 h 11714"/>
                <a:gd name="connsiteX0" fmla="*/ 11456 w 14186"/>
                <a:gd name="connsiteY0" fmla="*/ 2485 h 11877"/>
                <a:gd name="connsiteX1" fmla="*/ 7372 w 14186"/>
                <a:gd name="connsiteY1" fmla="*/ 314 h 11877"/>
                <a:gd name="connsiteX2" fmla="*/ 1763 w 14186"/>
                <a:gd name="connsiteY2" fmla="*/ 343 h 11877"/>
                <a:gd name="connsiteX3" fmla="*/ 2 w 14186"/>
                <a:gd name="connsiteY3" fmla="*/ 1217 h 11877"/>
                <a:gd name="connsiteX4" fmla="*/ 4350 w 14186"/>
                <a:gd name="connsiteY4" fmla="*/ 6897 h 11877"/>
                <a:gd name="connsiteX5" fmla="*/ 7544 w 14186"/>
                <a:gd name="connsiteY5" fmla="*/ 11771 h 11877"/>
                <a:gd name="connsiteX6" fmla="*/ 9544 w 14186"/>
                <a:gd name="connsiteY6" fmla="*/ 10182 h 11877"/>
                <a:gd name="connsiteX7" fmla="*/ 11376 w 14186"/>
                <a:gd name="connsiteY7" fmla="*/ 9215 h 11877"/>
                <a:gd name="connsiteX8" fmla="*/ 12885 w 14186"/>
                <a:gd name="connsiteY8" fmla="*/ 8194 h 11877"/>
                <a:gd name="connsiteX9" fmla="*/ 13666 w 14186"/>
                <a:gd name="connsiteY9" fmla="*/ 6823 h 11877"/>
                <a:gd name="connsiteX10" fmla="*/ 14178 w 14186"/>
                <a:gd name="connsiteY10" fmla="*/ 4517 h 11877"/>
                <a:gd name="connsiteX11" fmla="*/ 11456 w 14186"/>
                <a:gd name="connsiteY11" fmla="*/ 2485 h 11877"/>
                <a:gd name="connsiteX0" fmla="*/ 12020 w 14750"/>
                <a:gd name="connsiteY0" fmla="*/ 2323 h 11715"/>
                <a:gd name="connsiteX1" fmla="*/ 7936 w 14750"/>
                <a:gd name="connsiteY1" fmla="*/ 152 h 11715"/>
                <a:gd name="connsiteX2" fmla="*/ 2327 w 14750"/>
                <a:gd name="connsiteY2" fmla="*/ 181 h 11715"/>
                <a:gd name="connsiteX3" fmla="*/ 566 w 14750"/>
                <a:gd name="connsiteY3" fmla="*/ 1055 h 11715"/>
                <a:gd name="connsiteX4" fmla="*/ 4914 w 14750"/>
                <a:gd name="connsiteY4" fmla="*/ 6735 h 11715"/>
                <a:gd name="connsiteX5" fmla="*/ 8108 w 14750"/>
                <a:gd name="connsiteY5" fmla="*/ 11609 h 11715"/>
                <a:gd name="connsiteX6" fmla="*/ 10108 w 14750"/>
                <a:gd name="connsiteY6" fmla="*/ 10020 h 11715"/>
                <a:gd name="connsiteX7" fmla="*/ 11940 w 14750"/>
                <a:gd name="connsiteY7" fmla="*/ 9053 h 11715"/>
                <a:gd name="connsiteX8" fmla="*/ 13449 w 14750"/>
                <a:gd name="connsiteY8" fmla="*/ 8032 h 11715"/>
                <a:gd name="connsiteX9" fmla="*/ 14230 w 14750"/>
                <a:gd name="connsiteY9" fmla="*/ 6661 h 11715"/>
                <a:gd name="connsiteX10" fmla="*/ 14742 w 14750"/>
                <a:gd name="connsiteY10" fmla="*/ 4355 h 11715"/>
                <a:gd name="connsiteX11" fmla="*/ 12020 w 1475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57 w 14187"/>
                <a:gd name="connsiteY0" fmla="*/ 2323 h 11715"/>
                <a:gd name="connsiteX1" fmla="*/ 7373 w 14187"/>
                <a:gd name="connsiteY1" fmla="*/ 152 h 11715"/>
                <a:gd name="connsiteX2" fmla="*/ 1764 w 14187"/>
                <a:gd name="connsiteY2" fmla="*/ 181 h 11715"/>
                <a:gd name="connsiteX3" fmla="*/ 3 w 14187"/>
                <a:gd name="connsiteY3" fmla="*/ 1055 h 11715"/>
                <a:gd name="connsiteX4" fmla="*/ 4351 w 14187"/>
                <a:gd name="connsiteY4" fmla="*/ 6735 h 11715"/>
                <a:gd name="connsiteX5" fmla="*/ 7545 w 14187"/>
                <a:gd name="connsiteY5" fmla="*/ 11609 h 11715"/>
                <a:gd name="connsiteX6" fmla="*/ 9545 w 14187"/>
                <a:gd name="connsiteY6" fmla="*/ 10020 h 11715"/>
                <a:gd name="connsiteX7" fmla="*/ 11377 w 14187"/>
                <a:gd name="connsiteY7" fmla="*/ 9053 h 11715"/>
                <a:gd name="connsiteX8" fmla="*/ 12886 w 14187"/>
                <a:gd name="connsiteY8" fmla="*/ 8032 h 11715"/>
                <a:gd name="connsiteX9" fmla="*/ 13667 w 14187"/>
                <a:gd name="connsiteY9" fmla="*/ 6661 h 11715"/>
                <a:gd name="connsiteX10" fmla="*/ 14179 w 14187"/>
                <a:gd name="connsiteY10" fmla="*/ 4355 h 11715"/>
                <a:gd name="connsiteX11" fmla="*/ 11457 w 14187"/>
                <a:gd name="connsiteY11" fmla="*/ 2323 h 11715"/>
                <a:gd name="connsiteX0" fmla="*/ 12235 w 14965"/>
                <a:gd name="connsiteY0" fmla="*/ 2323 h 11852"/>
                <a:gd name="connsiteX1" fmla="*/ 8151 w 14965"/>
                <a:gd name="connsiteY1" fmla="*/ 152 h 11852"/>
                <a:gd name="connsiteX2" fmla="*/ 2542 w 14965"/>
                <a:gd name="connsiteY2" fmla="*/ 181 h 11852"/>
                <a:gd name="connsiteX3" fmla="*/ 781 w 14965"/>
                <a:gd name="connsiteY3" fmla="*/ 1055 h 11852"/>
                <a:gd name="connsiteX4" fmla="*/ 578 w 14965"/>
                <a:gd name="connsiteY4" fmla="*/ 4306 h 11852"/>
                <a:gd name="connsiteX5" fmla="*/ 8323 w 14965"/>
                <a:gd name="connsiteY5" fmla="*/ 11609 h 11852"/>
                <a:gd name="connsiteX6" fmla="*/ 10323 w 14965"/>
                <a:gd name="connsiteY6" fmla="*/ 10020 h 11852"/>
                <a:gd name="connsiteX7" fmla="*/ 12155 w 14965"/>
                <a:gd name="connsiteY7" fmla="*/ 9053 h 11852"/>
                <a:gd name="connsiteX8" fmla="*/ 13664 w 14965"/>
                <a:gd name="connsiteY8" fmla="*/ 8032 h 11852"/>
                <a:gd name="connsiteX9" fmla="*/ 14445 w 14965"/>
                <a:gd name="connsiteY9" fmla="*/ 6661 h 11852"/>
                <a:gd name="connsiteX10" fmla="*/ 14957 w 14965"/>
                <a:gd name="connsiteY10" fmla="*/ 4355 h 11852"/>
                <a:gd name="connsiteX11" fmla="*/ 12235 w 14965"/>
                <a:gd name="connsiteY11" fmla="*/ 2323 h 11852"/>
                <a:gd name="connsiteX0" fmla="*/ 12068 w 14798"/>
                <a:gd name="connsiteY0" fmla="*/ 2323 h 10278"/>
                <a:gd name="connsiteX1" fmla="*/ 7984 w 14798"/>
                <a:gd name="connsiteY1" fmla="*/ 152 h 10278"/>
                <a:gd name="connsiteX2" fmla="*/ 2375 w 14798"/>
                <a:gd name="connsiteY2" fmla="*/ 181 h 10278"/>
                <a:gd name="connsiteX3" fmla="*/ 614 w 14798"/>
                <a:gd name="connsiteY3" fmla="*/ 1055 h 10278"/>
                <a:gd name="connsiteX4" fmla="*/ 411 w 14798"/>
                <a:gd name="connsiteY4" fmla="*/ 4306 h 10278"/>
                <a:gd name="connsiteX5" fmla="*/ 5881 w 14798"/>
                <a:gd name="connsiteY5" fmla="*/ 3961 h 10278"/>
                <a:gd name="connsiteX6" fmla="*/ 10156 w 14798"/>
                <a:gd name="connsiteY6" fmla="*/ 10020 h 10278"/>
                <a:gd name="connsiteX7" fmla="*/ 11988 w 14798"/>
                <a:gd name="connsiteY7" fmla="*/ 9053 h 10278"/>
                <a:gd name="connsiteX8" fmla="*/ 13497 w 14798"/>
                <a:gd name="connsiteY8" fmla="*/ 8032 h 10278"/>
                <a:gd name="connsiteX9" fmla="*/ 14278 w 14798"/>
                <a:gd name="connsiteY9" fmla="*/ 6661 h 10278"/>
                <a:gd name="connsiteX10" fmla="*/ 14790 w 14798"/>
                <a:gd name="connsiteY10" fmla="*/ 4355 h 10278"/>
                <a:gd name="connsiteX11" fmla="*/ 12068 w 14798"/>
                <a:gd name="connsiteY11" fmla="*/ 2323 h 10278"/>
                <a:gd name="connsiteX0" fmla="*/ 12068 w 14798"/>
                <a:gd name="connsiteY0" fmla="*/ 2323 h 9232"/>
                <a:gd name="connsiteX1" fmla="*/ 7984 w 14798"/>
                <a:gd name="connsiteY1" fmla="*/ 152 h 9232"/>
                <a:gd name="connsiteX2" fmla="*/ 2375 w 14798"/>
                <a:gd name="connsiteY2" fmla="*/ 181 h 9232"/>
                <a:gd name="connsiteX3" fmla="*/ 614 w 14798"/>
                <a:gd name="connsiteY3" fmla="*/ 1055 h 9232"/>
                <a:gd name="connsiteX4" fmla="*/ 411 w 14798"/>
                <a:gd name="connsiteY4" fmla="*/ 4306 h 9232"/>
                <a:gd name="connsiteX5" fmla="*/ 5881 w 14798"/>
                <a:gd name="connsiteY5" fmla="*/ 3961 h 9232"/>
                <a:gd name="connsiteX6" fmla="*/ 10681 w 14798"/>
                <a:gd name="connsiteY6" fmla="*/ 4171 h 9232"/>
                <a:gd name="connsiteX7" fmla="*/ 11988 w 14798"/>
                <a:gd name="connsiteY7" fmla="*/ 9053 h 9232"/>
                <a:gd name="connsiteX8" fmla="*/ 13497 w 14798"/>
                <a:gd name="connsiteY8" fmla="*/ 8032 h 9232"/>
                <a:gd name="connsiteX9" fmla="*/ 14278 w 14798"/>
                <a:gd name="connsiteY9" fmla="*/ 6661 h 9232"/>
                <a:gd name="connsiteX10" fmla="*/ 14790 w 14798"/>
                <a:gd name="connsiteY10" fmla="*/ 4355 h 9232"/>
                <a:gd name="connsiteX11" fmla="*/ 12068 w 14798"/>
                <a:gd name="connsiteY11" fmla="*/ 2323 h 9232"/>
                <a:gd name="connsiteX0" fmla="*/ 8063 w 9908"/>
                <a:gd name="connsiteY0" fmla="*/ 2516 h 10000"/>
                <a:gd name="connsiteX1" fmla="*/ 5303 w 9908"/>
                <a:gd name="connsiteY1" fmla="*/ 165 h 10000"/>
                <a:gd name="connsiteX2" fmla="*/ 1513 w 9908"/>
                <a:gd name="connsiteY2" fmla="*/ 196 h 10000"/>
                <a:gd name="connsiteX3" fmla="*/ 323 w 9908"/>
                <a:gd name="connsiteY3" fmla="*/ 1143 h 10000"/>
                <a:gd name="connsiteX4" fmla="*/ 186 w 9908"/>
                <a:gd name="connsiteY4" fmla="*/ 4664 h 10000"/>
                <a:gd name="connsiteX5" fmla="*/ 2640 w 9908"/>
                <a:gd name="connsiteY5" fmla="*/ 8287 h 10000"/>
                <a:gd name="connsiteX6" fmla="*/ 7126 w 9908"/>
                <a:gd name="connsiteY6" fmla="*/ 4518 h 10000"/>
                <a:gd name="connsiteX7" fmla="*/ 8009 w 9908"/>
                <a:gd name="connsiteY7" fmla="*/ 9806 h 10000"/>
                <a:gd name="connsiteX8" fmla="*/ 9029 w 9908"/>
                <a:gd name="connsiteY8" fmla="*/ 8700 h 10000"/>
                <a:gd name="connsiteX9" fmla="*/ 9557 w 9908"/>
                <a:gd name="connsiteY9" fmla="*/ 7215 h 10000"/>
                <a:gd name="connsiteX10" fmla="*/ 9903 w 9908"/>
                <a:gd name="connsiteY10" fmla="*/ 4717 h 10000"/>
                <a:gd name="connsiteX11" fmla="*/ 8063 w 9908"/>
                <a:gd name="connsiteY11" fmla="*/ 2516 h 10000"/>
                <a:gd name="connsiteX0" fmla="*/ 8111 w 9973"/>
                <a:gd name="connsiteY0" fmla="*/ 2516 h 10000"/>
                <a:gd name="connsiteX1" fmla="*/ 5325 w 9973"/>
                <a:gd name="connsiteY1" fmla="*/ 165 h 10000"/>
                <a:gd name="connsiteX2" fmla="*/ 1500 w 9973"/>
                <a:gd name="connsiteY2" fmla="*/ 196 h 10000"/>
                <a:gd name="connsiteX3" fmla="*/ 299 w 9973"/>
                <a:gd name="connsiteY3" fmla="*/ 1143 h 10000"/>
                <a:gd name="connsiteX4" fmla="*/ 161 w 9973"/>
                <a:gd name="connsiteY4" fmla="*/ 4664 h 10000"/>
                <a:gd name="connsiteX5" fmla="*/ 2280 w 9973"/>
                <a:gd name="connsiteY5" fmla="*/ 9457 h 10000"/>
                <a:gd name="connsiteX6" fmla="*/ 7165 w 9973"/>
                <a:gd name="connsiteY6" fmla="*/ 4518 h 10000"/>
                <a:gd name="connsiteX7" fmla="*/ 8056 w 9973"/>
                <a:gd name="connsiteY7" fmla="*/ 9806 h 10000"/>
                <a:gd name="connsiteX8" fmla="*/ 9086 w 9973"/>
                <a:gd name="connsiteY8" fmla="*/ 8700 h 10000"/>
                <a:gd name="connsiteX9" fmla="*/ 9619 w 9973"/>
                <a:gd name="connsiteY9" fmla="*/ 7215 h 10000"/>
                <a:gd name="connsiteX10" fmla="*/ 9968 w 9973"/>
                <a:gd name="connsiteY10" fmla="*/ 4717 h 10000"/>
                <a:gd name="connsiteX11" fmla="*/ 8111 w 9973"/>
                <a:gd name="connsiteY11" fmla="*/ 2516 h 10000"/>
                <a:gd name="connsiteX0" fmla="*/ 8133 w 10000"/>
                <a:gd name="connsiteY0" fmla="*/ 2516 h 10167"/>
                <a:gd name="connsiteX1" fmla="*/ 5339 w 10000"/>
                <a:gd name="connsiteY1" fmla="*/ 165 h 10167"/>
                <a:gd name="connsiteX2" fmla="*/ 1504 w 10000"/>
                <a:gd name="connsiteY2" fmla="*/ 196 h 10167"/>
                <a:gd name="connsiteX3" fmla="*/ 300 w 10000"/>
                <a:gd name="connsiteY3" fmla="*/ 1143 h 10167"/>
                <a:gd name="connsiteX4" fmla="*/ 161 w 10000"/>
                <a:gd name="connsiteY4" fmla="*/ 4664 h 10167"/>
                <a:gd name="connsiteX5" fmla="*/ 2286 w 10000"/>
                <a:gd name="connsiteY5" fmla="*/ 9457 h 10167"/>
                <a:gd name="connsiteX6" fmla="*/ 4012 w 10000"/>
                <a:gd name="connsiteY6" fmla="*/ 1984 h 10167"/>
                <a:gd name="connsiteX7" fmla="*/ 8078 w 10000"/>
                <a:gd name="connsiteY7" fmla="*/ 9806 h 10167"/>
                <a:gd name="connsiteX8" fmla="*/ 9111 w 10000"/>
                <a:gd name="connsiteY8" fmla="*/ 8700 h 10167"/>
                <a:gd name="connsiteX9" fmla="*/ 9645 w 10000"/>
                <a:gd name="connsiteY9" fmla="*/ 7215 h 10167"/>
                <a:gd name="connsiteX10" fmla="*/ 9995 w 10000"/>
                <a:gd name="connsiteY10" fmla="*/ 4717 h 10167"/>
                <a:gd name="connsiteX11" fmla="*/ 8133 w 10000"/>
                <a:gd name="connsiteY11" fmla="*/ 2516 h 10167"/>
                <a:gd name="connsiteX0" fmla="*/ 8133 w 10000"/>
                <a:gd name="connsiteY0" fmla="*/ 2516 h 9492"/>
                <a:gd name="connsiteX1" fmla="*/ 5339 w 10000"/>
                <a:gd name="connsiteY1" fmla="*/ 165 h 9492"/>
                <a:gd name="connsiteX2" fmla="*/ 1504 w 10000"/>
                <a:gd name="connsiteY2" fmla="*/ 196 h 9492"/>
                <a:gd name="connsiteX3" fmla="*/ 300 w 10000"/>
                <a:gd name="connsiteY3" fmla="*/ 1143 h 9492"/>
                <a:gd name="connsiteX4" fmla="*/ 161 w 10000"/>
                <a:gd name="connsiteY4" fmla="*/ 4664 h 9492"/>
                <a:gd name="connsiteX5" fmla="*/ 2286 w 10000"/>
                <a:gd name="connsiteY5" fmla="*/ 9457 h 9492"/>
                <a:gd name="connsiteX6" fmla="*/ 4012 w 10000"/>
                <a:gd name="connsiteY6" fmla="*/ 1984 h 9492"/>
                <a:gd name="connsiteX7" fmla="*/ 8198 w 10000"/>
                <a:gd name="connsiteY7" fmla="*/ 4251 h 9492"/>
                <a:gd name="connsiteX8" fmla="*/ 9111 w 10000"/>
                <a:gd name="connsiteY8" fmla="*/ 8700 h 9492"/>
                <a:gd name="connsiteX9" fmla="*/ 9645 w 10000"/>
                <a:gd name="connsiteY9" fmla="*/ 7215 h 9492"/>
                <a:gd name="connsiteX10" fmla="*/ 9995 w 10000"/>
                <a:gd name="connsiteY10" fmla="*/ 4717 h 9492"/>
                <a:gd name="connsiteX11" fmla="*/ 8133 w 10000"/>
                <a:gd name="connsiteY11" fmla="*/ 2516 h 9492"/>
                <a:gd name="connsiteX0" fmla="*/ 8133 w 10000"/>
                <a:gd name="connsiteY0" fmla="*/ 6202 h 13551"/>
                <a:gd name="connsiteX1" fmla="*/ 2047 w 10000"/>
                <a:gd name="connsiteY1" fmla="*/ 28 h 13551"/>
                <a:gd name="connsiteX2" fmla="*/ 1504 w 10000"/>
                <a:gd name="connsiteY2" fmla="*/ 3757 h 13551"/>
                <a:gd name="connsiteX3" fmla="*/ 300 w 10000"/>
                <a:gd name="connsiteY3" fmla="*/ 4755 h 13551"/>
                <a:gd name="connsiteX4" fmla="*/ 161 w 10000"/>
                <a:gd name="connsiteY4" fmla="*/ 8465 h 13551"/>
                <a:gd name="connsiteX5" fmla="*/ 2286 w 10000"/>
                <a:gd name="connsiteY5" fmla="*/ 13514 h 13551"/>
                <a:gd name="connsiteX6" fmla="*/ 4012 w 10000"/>
                <a:gd name="connsiteY6" fmla="*/ 5641 h 13551"/>
                <a:gd name="connsiteX7" fmla="*/ 8198 w 10000"/>
                <a:gd name="connsiteY7" fmla="*/ 8030 h 13551"/>
                <a:gd name="connsiteX8" fmla="*/ 9111 w 10000"/>
                <a:gd name="connsiteY8" fmla="*/ 12717 h 13551"/>
                <a:gd name="connsiteX9" fmla="*/ 9645 w 10000"/>
                <a:gd name="connsiteY9" fmla="*/ 11152 h 13551"/>
                <a:gd name="connsiteX10" fmla="*/ 9995 w 10000"/>
                <a:gd name="connsiteY10" fmla="*/ 8520 h 13551"/>
                <a:gd name="connsiteX11" fmla="*/ 8133 w 10000"/>
                <a:gd name="connsiteY11" fmla="*/ 6202 h 13551"/>
                <a:gd name="connsiteX0" fmla="*/ 3644 w 10000"/>
                <a:gd name="connsiteY0" fmla="*/ 3404 h 13525"/>
                <a:gd name="connsiteX1" fmla="*/ 2047 w 10000"/>
                <a:gd name="connsiteY1" fmla="*/ 2 h 13525"/>
                <a:gd name="connsiteX2" fmla="*/ 1504 w 10000"/>
                <a:gd name="connsiteY2" fmla="*/ 3731 h 13525"/>
                <a:gd name="connsiteX3" fmla="*/ 300 w 10000"/>
                <a:gd name="connsiteY3" fmla="*/ 4729 h 13525"/>
                <a:gd name="connsiteX4" fmla="*/ 161 w 10000"/>
                <a:gd name="connsiteY4" fmla="*/ 8439 h 13525"/>
                <a:gd name="connsiteX5" fmla="*/ 2286 w 10000"/>
                <a:gd name="connsiteY5" fmla="*/ 13488 h 13525"/>
                <a:gd name="connsiteX6" fmla="*/ 4012 w 10000"/>
                <a:gd name="connsiteY6" fmla="*/ 5615 h 13525"/>
                <a:gd name="connsiteX7" fmla="*/ 8198 w 10000"/>
                <a:gd name="connsiteY7" fmla="*/ 8004 h 13525"/>
                <a:gd name="connsiteX8" fmla="*/ 9111 w 10000"/>
                <a:gd name="connsiteY8" fmla="*/ 12691 h 13525"/>
                <a:gd name="connsiteX9" fmla="*/ 9645 w 10000"/>
                <a:gd name="connsiteY9" fmla="*/ 11126 h 13525"/>
                <a:gd name="connsiteX10" fmla="*/ 9995 w 10000"/>
                <a:gd name="connsiteY10" fmla="*/ 8494 h 13525"/>
                <a:gd name="connsiteX11" fmla="*/ 3644 w 10000"/>
                <a:gd name="connsiteY11" fmla="*/ 3404 h 13525"/>
                <a:gd name="connsiteX0" fmla="*/ 6696 w 10000"/>
                <a:gd name="connsiteY0" fmla="*/ 4638 h 13527"/>
                <a:gd name="connsiteX1" fmla="*/ 2047 w 10000"/>
                <a:gd name="connsiteY1" fmla="*/ 4 h 13527"/>
                <a:gd name="connsiteX2" fmla="*/ 1504 w 10000"/>
                <a:gd name="connsiteY2" fmla="*/ 3733 h 13527"/>
                <a:gd name="connsiteX3" fmla="*/ 300 w 10000"/>
                <a:gd name="connsiteY3" fmla="*/ 4731 h 13527"/>
                <a:gd name="connsiteX4" fmla="*/ 161 w 10000"/>
                <a:gd name="connsiteY4" fmla="*/ 8441 h 13527"/>
                <a:gd name="connsiteX5" fmla="*/ 2286 w 10000"/>
                <a:gd name="connsiteY5" fmla="*/ 13490 h 13527"/>
                <a:gd name="connsiteX6" fmla="*/ 4012 w 10000"/>
                <a:gd name="connsiteY6" fmla="*/ 5617 h 13527"/>
                <a:gd name="connsiteX7" fmla="*/ 8198 w 10000"/>
                <a:gd name="connsiteY7" fmla="*/ 8006 h 13527"/>
                <a:gd name="connsiteX8" fmla="*/ 9111 w 10000"/>
                <a:gd name="connsiteY8" fmla="*/ 12693 h 13527"/>
                <a:gd name="connsiteX9" fmla="*/ 9645 w 10000"/>
                <a:gd name="connsiteY9" fmla="*/ 11128 h 13527"/>
                <a:gd name="connsiteX10" fmla="*/ 9995 w 10000"/>
                <a:gd name="connsiteY10" fmla="*/ 8496 h 13527"/>
                <a:gd name="connsiteX11" fmla="*/ 6696 w 10000"/>
                <a:gd name="connsiteY11" fmla="*/ 4638 h 13527"/>
                <a:gd name="connsiteX0" fmla="*/ 6696 w 10000"/>
                <a:gd name="connsiteY0" fmla="*/ 4638 h 13527"/>
                <a:gd name="connsiteX1" fmla="*/ 2047 w 10000"/>
                <a:gd name="connsiteY1" fmla="*/ 4 h 13527"/>
                <a:gd name="connsiteX2" fmla="*/ 1504 w 10000"/>
                <a:gd name="connsiteY2" fmla="*/ 3733 h 13527"/>
                <a:gd name="connsiteX3" fmla="*/ 300 w 10000"/>
                <a:gd name="connsiteY3" fmla="*/ 4731 h 13527"/>
                <a:gd name="connsiteX4" fmla="*/ 161 w 10000"/>
                <a:gd name="connsiteY4" fmla="*/ 8441 h 13527"/>
                <a:gd name="connsiteX5" fmla="*/ 2286 w 10000"/>
                <a:gd name="connsiteY5" fmla="*/ 13490 h 13527"/>
                <a:gd name="connsiteX6" fmla="*/ 4012 w 10000"/>
                <a:gd name="connsiteY6" fmla="*/ 5617 h 13527"/>
                <a:gd name="connsiteX7" fmla="*/ 8198 w 10000"/>
                <a:gd name="connsiteY7" fmla="*/ 8006 h 13527"/>
                <a:gd name="connsiteX8" fmla="*/ 9645 w 10000"/>
                <a:gd name="connsiteY8" fmla="*/ 11128 h 13527"/>
                <a:gd name="connsiteX9" fmla="*/ 9995 w 10000"/>
                <a:gd name="connsiteY9" fmla="*/ 8496 h 13527"/>
                <a:gd name="connsiteX10" fmla="*/ 6696 w 10000"/>
                <a:gd name="connsiteY10" fmla="*/ 4638 h 13527"/>
                <a:gd name="connsiteX0" fmla="*/ 6696 w 10032"/>
                <a:gd name="connsiteY0" fmla="*/ 4638 h 13527"/>
                <a:gd name="connsiteX1" fmla="*/ 2047 w 10032"/>
                <a:gd name="connsiteY1" fmla="*/ 4 h 13527"/>
                <a:gd name="connsiteX2" fmla="*/ 1504 w 10032"/>
                <a:gd name="connsiteY2" fmla="*/ 3733 h 13527"/>
                <a:gd name="connsiteX3" fmla="*/ 300 w 10032"/>
                <a:gd name="connsiteY3" fmla="*/ 4731 h 13527"/>
                <a:gd name="connsiteX4" fmla="*/ 161 w 10032"/>
                <a:gd name="connsiteY4" fmla="*/ 8441 h 13527"/>
                <a:gd name="connsiteX5" fmla="*/ 2286 w 10032"/>
                <a:gd name="connsiteY5" fmla="*/ 13490 h 13527"/>
                <a:gd name="connsiteX6" fmla="*/ 4012 w 10032"/>
                <a:gd name="connsiteY6" fmla="*/ 5617 h 13527"/>
                <a:gd name="connsiteX7" fmla="*/ 8198 w 10032"/>
                <a:gd name="connsiteY7" fmla="*/ 8006 h 13527"/>
                <a:gd name="connsiteX8" fmla="*/ 9995 w 10032"/>
                <a:gd name="connsiteY8" fmla="*/ 8496 h 13527"/>
                <a:gd name="connsiteX9" fmla="*/ 6696 w 10032"/>
                <a:gd name="connsiteY9" fmla="*/ 4638 h 13527"/>
                <a:gd name="connsiteX0" fmla="*/ 6696 w 10042"/>
                <a:gd name="connsiteY0" fmla="*/ 4638 h 13491"/>
                <a:gd name="connsiteX1" fmla="*/ 2047 w 10042"/>
                <a:gd name="connsiteY1" fmla="*/ 4 h 13491"/>
                <a:gd name="connsiteX2" fmla="*/ 1504 w 10042"/>
                <a:gd name="connsiteY2" fmla="*/ 3733 h 13491"/>
                <a:gd name="connsiteX3" fmla="*/ 300 w 10042"/>
                <a:gd name="connsiteY3" fmla="*/ 4731 h 13491"/>
                <a:gd name="connsiteX4" fmla="*/ 161 w 10042"/>
                <a:gd name="connsiteY4" fmla="*/ 8441 h 13491"/>
                <a:gd name="connsiteX5" fmla="*/ 2286 w 10042"/>
                <a:gd name="connsiteY5" fmla="*/ 13490 h 13491"/>
                <a:gd name="connsiteX6" fmla="*/ 8198 w 10042"/>
                <a:gd name="connsiteY6" fmla="*/ 8006 h 13491"/>
                <a:gd name="connsiteX7" fmla="*/ 9995 w 10042"/>
                <a:gd name="connsiteY7" fmla="*/ 8496 h 13491"/>
                <a:gd name="connsiteX8" fmla="*/ 6696 w 10042"/>
                <a:gd name="connsiteY8" fmla="*/ 4638 h 13491"/>
                <a:gd name="connsiteX0" fmla="*/ 6696 w 10002"/>
                <a:gd name="connsiteY0" fmla="*/ 4638 h 13509"/>
                <a:gd name="connsiteX1" fmla="*/ 2047 w 10002"/>
                <a:gd name="connsiteY1" fmla="*/ 4 h 13509"/>
                <a:gd name="connsiteX2" fmla="*/ 1504 w 10002"/>
                <a:gd name="connsiteY2" fmla="*/ 3733 h 13509"/>
                <a:gd name="connsiteX3" fmla="*/ 300 w 10002"/>
                <a:gd name="connsiteY3" fmla="*/ 4731 h 13509"/>
                <a:gd name="connsiteX4" fmla="*/ 161 w 10002"/>
                <a:gd name="connsiteY4" fmla="*/ 8441 h 13509"/>
                <a:gd name="connsiteX5" fmla="*/ 2286 w 10002"/>
                <a:gd name="connsiteY5" fmla="*/ 13490 h 13509"/>
                <a:gd name="connsiteX6" fmla="*/ 2692 w 10002"/>
                <a:gd name="connsiteY6" fmla="*/ 6466 h 13509"/>
                <a:gd name="connsiteX7" fmla="*/ 9995 w 10002"/>
                <a:gd name="connsiteY7" fmla="*/ 8496 h 13509"/>
                <a:gd name="connsiteX8" fmla="*/ 6696 w 10002"/>
                <a:gd name="connsiteY8" fmla="*/ 4638 h 13509"/>
                <a:gd name="connsiteX0" fmla="*/ 6696 w 6948"/>
                <a:gd name="connsiteY0" fmla="*/ 4638 h 13509"/>
                <a:gd name="connsiteX1" fmla="*/ 2047 w 6948"/>
                <a:gd name="connsiteY1" fmla="*/ 4 h 13509"/>
                <a:gd name="connsiteX2" fmla="*/ 1504 w 6948"/>
                <a:gd name="connsiteY2" fmla="*/ 3733 h 13509"/>
                <a:gd name="connsiteX3" fmla="*/ 300 w 6948"/>
                <a:gd name="connsiteY3" fmla="*/ 4731 h 13509"/>
                <a:gd name="connsiteX4" fmla="*/ 161 w 6948"/>
                <a:gd name="connsiteY4" fmla="*/ 8441 h 13509"/>
                <a:gd name="connsiteX5" fmla="*/ 2286 w 6948"/>
                <a:gd name="connsiteY5" fmla="*/ 13490 h 13509"/>
                <a:gd name="connsiteX6" fmla="*/ 2692 w 6948"/>
                <a:gd name="connsiteY6" fmla="*/ 6466 h 13509"/>
                <a:gd name="connsiteX7" fmla="*/ 6524 w 6948"/>
                <a:gd name="connsiteY7" fmla="*/ 8496 h 13509"/>
                <a:gd name="connsiteX8" fmla="*/ 6696 w 6948"/>
                <a:gd name="connsiteY8" fmla="*/ 4638 h 13509"/>
                <a:gd name="connsiteX0" fmla="*/ 9637 w 10000"/>
                <a:gd name="connsiteY0" fmla="*/ 3433 h 9986"/>
                <a:gd name="connsiteX1" fmla="*/ 2946 w 10000"/>
                <a:gd name="connsiteY1" fmla="*/ 3 h 9986"/>
                <a:gd name="connsiteX2" fmla="*/ 2165 w 10000"/>
                <a:gd name="connsiteY2" fmla="*/ 2763 h 9986"/>
                <a:gd name="connsiteX3" fmla="*/ 432 w 10000"/>
                <a:gd name="connsiteY3" fmla="*/ 3502 h 9986"/>
                <a:gd name="connsiteX4" fmla="*/ 232 w 10000"/>
                <a:gd name="connsiteY4" fmla="*/ 6248 h 9986"/>
                <a:gd name="connsiteX5" fmla="*/ 3290 w 10000"/>
                <a:gd name="connsiteY5" fmla="*/ 9986 h 9986"/>
                <a:gd name="connsiteX6" fmla="*/ 8009 w 10000"/>
                <a:gd name="connsiteY6" fmla="*/ 5926 h 9986"/>
                <a:gd name="connsiteX7" fmla="*/ 9390 w 10000"/>
                <a:gd name="connsiteY7" fmla="*/ 6289 h 9986"/>
                <a:gd name="connsiteX8" fmla="*/ 9637 w 10000"/>
                <a:gd name="connsiteY8" fmla="*/ 3433 h 9986"/>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111"/>
                <a:gd name="connsiteX1" fmla="*/ 2946 w 10000"/>
                <a:gd name="connsiteY1" fmla="*/ 3 h 10111"/>
                <a:gd name="connsiteX2" fmla="*/ 2165 w 10000"/>
                <a:gd name="connsiteY2" fmla="*/ 2767 h 10111"/>
                <a:gd name="connsiteX3" fmla="*/ 432 w 10000"/>
                <a:gd name="connsiteY3" fmla="*/ 3507 h 10111"/>
                <a:gd name="connsiteX4" fmla="*/ 232 w 10000"/>
                <a:gd name="connsiteY4" fmla="*/ 6257 h 10111"/>
                <a:gd name="connsiteX5" fmla="*/ 3290 w 10000"/>
                <a:gd name="connsiteY5" fmla="*/ 10000 h 10111"/>
                <a:gd name="connsiteX6" fmla="*/ 8009 w 10000"/>
                <a:gd name="connsiteY6" fmla="*/ 5934 h 10111"/>
                <a:gd name="connsiteX7" fmla="*/ 9390 w 10000"/>
                <a:gd name="connsiteY7" fmla="*/ 6298 h 10111"/>
                <a:gd name="connsiteX8" fmla="*/ 9637 w 10000"/>
                <a:gd name="connsiteY8" fmla="*/ 3438 h 10111"/>
                <a:gd name="connsiteX0" fmla="*/ 9637 w 10000"/>
                <a:gd name="connsiteY0" fmla="*/ 3438 h 10002"/>
                <a:gd name="connsiteX1" fmla="*/ 2946 w 10000"/>
                <a:gd name="connsiteY1" fmla="*/ 3 h 10002"/>
                <a:gd name="connsiteX2" fmla="*/ 2165 w 10000"/>
                <a:gd name="connsiteY2" fmla="*/ 2767 h 10002"/>
                <a:gd name="connsiteX3" fmla="*/ 432 w 10000"/>
                <a:gd name="connsiteY3" fmla="*/ 3507 h 10002"/>
                <a:gd name="connsiteX4" fmla="*/ 232 w 10000"/>
                <a:gd name="connsiteY4" fmla="*/ 6257 h 10002"/>
                <a:gd name="connsiteX5" fmla="*/ 3290 w 10000"/>
                <a:gd name="connsiteY5" fmla="*/ 10000 h 10002"/>
                <a:gd name="connsiteX6" fmla="*/ 8009 w 10000"/>
                <a:gd name="connsiteY6" fmla="*/ 5934 h 10002"/>
                <a:gd name="connsiteX7" fmla="*/ 9390 w 10000"/>
                <a:gd name="connsiteY7" fmla="*/ 6298 h 10002"/>
                <a:gd name="connsiteX8" fmla="*/ 9637 w 10000"/>
                <a:gd name="connsiteY8" fmla="*/ 3438 h 10002"/>
                <a:gd name="connsiteX0" fmla="*/ 9637 w 10000"/>
                <a:gd name="connsiteY0" fmla="*/ 3438 h 10002"/>
                <a:gd name="connsiteX1" fmla="*/ 2946 w 10000"/>
                <a:gd name="connsiteY1" fmla="*/ 3 h 10002"/>
                <a:gd name="connsiteX2" fmla="*/ 2165 w 10000"/>
                <a:gd name="connsiteY2" fmla="*/ 2767 h 10002"/>
                <a:gd name="connsiteX3" fmla="*/ 432 w 10000"/>
                <a:gd name="connsiteY3" fmla="*/ 3507 h 10002"/>
                <a:gd name="connsiteX4" fmla="*/ 232 w 10000"/>
                <a:gd name="connsiteY4" fmla="*/ 6257 h 10002"/>
                <a:gd name="connsiteX5" fmla="*/ 3290 w 10000"/>
                <a:gd name="connsiteY5" fmla="*/ 10000 h 10002"/>
                <a:gd name="connsiteX6" fmla="*/ 8009 w 10000"/>
                <a:gd name="connsiteY6" fmla="*/ 5934 h 10002"/>
                <a:gd name="connsiteX7" fmla="*/ 9390 w 10000"/>
                <a:gd name="connsiteY7" fmla="*/ 6298 h 10002"/>
                <a:gd name="connsiteX8" fmla="*/ 9637 w 10000"/>
                <a:gd name="connsiteY8" fmla="*/ 3438 h 10002"/>
                <a:gd name="connsiteX0" fmla="*/ 9637 w 10000"/>
                <a:gd name="connsiteY0" fmla="*/ 3438 h 10627"/>
                <a:gd name="connsiteX1" fmla="*/ 2946 w 10000"/>
                <a:gd name="connsiteY1" fmla="*/ 3 h 10627"/>
                <a:gd name="connsiteX2" fmla="*/ 2165 w 10000"/>
                <a:gd name="connsiteY2" fmla="*/ 2767 h 10627"/>
                <a:gd name="connsiteX3" fmla="*/ 432 w 10000"/>
                <a:gd name="connsiteY3" fmla="*/ 3507 h 10627"/>
                <a:gd name="connsiteX4" fmla="*/ 232 w 10000"/>
                <a:gd name="connsiteY4" fmla="*/ 6257 h 10627"/>
                <a:gd name="connsiteX5" fmla="*/ 3290 w 10000"/>
                <a:gd name="connsiteY5" fmla="*/ 10000 h 10627"/>
                <a:gd name="connsiteX6" fmla="*/ 8009 w 10000"/>
                <a:gd name="connsiteY6" fmla="*/ 5934 h 10627"/>
                <a:gd name="connsiteX7" fmla="*/ 9390 w 10000"/>
                <a:gd name="connsiteY7" fmla="*/ 6298 h 10627"/>
                <a:gd name="connsiteX8" fmla="*/ 9637 w 10000"/>
                <a:gd name="connsiteY8" fmla="*/ 3438 h 10627"/>
                <a:gd name="connsiteX0" fmla="*/ 9637 w 10000"/>
                <a:gd name="connsiteY0" fmla="*/ 3438 h 10627"/>
                <a:gd name="connsiteX1" fmla="*/ 2946 w 10000"/>
                <a:gd name="connsiteY1" fmla="*/ 3 h 10627"/>
                <a:gd name="connsiteX2" fmla="*/ 2165 w 10000"/>
                <a:gd name="connsiteY2" fmla="*/ 2767 h 10627"/>
                <a:gd name="connsiteX3" fmla="*/ 432 w 10000"/>
                <a:gd name="connsiteY3" fmla="*/ 3507 h 10627"/>
                <a:gd name="connsiteX4" fmla="*/ 232 w 10000"/>
                <a:gd name="connsiteY4" fmla="*/ 6257 h 10627"/>
                <a:gd name="connsiteX5" fmla="*/ 3290 w 10000"/>
                <a:gd name="connsiteY5" fmla="*/ 10000 h 10627"/>
                <a:gd name="connsiteX6" fmla="*/ 8009 w 10000"/>
                <a:gd name="connsiteY6" fmla="*/ 5934 h 10627"/>
                <a:gd name="connsiteX7" fmla="*/ 9390 w 10000"/>
                <a:gd name="connsiteY7" fmla="*/ 6298 h 10627"/>
                <a:gd name="connsiteX8" fmla="*/ 9637 w 10000"/>
                <a:gd name="connsiteY8" fmla="*/ 3438 h 10627"/>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405 w 9768"/>
                <a:gd name="connsiteY0" fmla="*/ 3438 h 10000"/>
                <a:gd name="connsiteX1" fmla="*/ 2714 w 9768"/>
                <a:gd name="connsiteY1" fmla="*/ 3 h 10000"/>
                <a:gd name="connsiteX2" fmla="*/ 1933 w 9768"/>
                <a:gd name="connsiteY2" fmla="*/ 2767 h 10000"/>
                <a:gd name="connsiteX3" fmla="*/ 200 w 9768"/>
                <a:gd name="connsiteY3" fmla="*/ 3507 h 10000"/>
                <a:gd name="connsiteX4" fmla="*/ 0 w 9768"/>
                <a:gd name="connsiteY4" fmla="*/ 6257 h 10000"/>
                <a:gd name="connsiteX5" fmla="*/ 3058 w 9768"/>
                <a:gd name="connsiteY5" fmla="*/ 10000 h 10000"/>
                <a:gd name="connsiteX6" fmla="*/ 7777 w 9768"/>
                <a:gd name="connsiteY6" fmla="*/ 5934 h 10000"/>
                <a:gd name="connsiteX7" fmla="*/ 9158 w 9768"/>
                <a:gd name="connsiteY7" fmla="*/ 6298 h 10000"/>
                <a:gd name="connsiteX8" fmla="*/ 9405 w 9768"/>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4272 w 10000"/>
                <a:gd name="connsiteY2" fmla="*/ 2843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4272 w 10000"/>
                <a:gd name="connsiteY2" fmla="*/ 2843 h 10000"/>
                <a:gd name="connsiteX3" fmla="*/ 2647 w 10000"/>
                <a:gd name="connsiteY3" fmla="*/ 3512 h 10000"/>
                <a:gd name="connsiteX4" fmla="*/ 205 w 10000"/>
                <a:gd name="connsiteY4" fmla="*/ 3507 h 10000"/>
                <a:gd name="connsiteX5" fmla="*/ 0 w 10000"/>
                <a:gd name="connsiteY5" fmla="*/ 6257 h 10000"/>
                <a:gd name="connsiteX6" fmla="*/ 3131 w 10000"/>
                <a:gd name="connsiteY6" fmla="*/ 10000 h 10000"/>
                <a:gd name="connsiteX7" fmla="*/ 7962 w 10000"/>
                <a:gd name="connsiteY7" fmla="*/ 5934 h 10000"/>
                <a:gd name="connsiteX8" fmla="*/ 9376 w 10000"/>
                <a:gd name="connsiteY8" fmla="*/ 6298 h 10000"/>
                <a:gd name="connsiteX9" fmla="*/ 9628 w 10000"/>
                <a:gd name="connsiteY9" fmla="*/ 3438 h 10000"/>
                <a:gd name="connsiteX0" fmla="*/ 9628 w 10000"/>
                <a:gd name="connsiteY0" fmla="*/ 3436 h 9998"/>
                <a:gd name="connsiteX1" fmla="*/ 2778 w 10000"/>
                <a:gd name="connsiteY1" fmla="*/ 1 h 9998"/>
                <a:gd name="connsiteX2" fmla="*/ 2647 w 10000"/>
                <a:gd name="connsiteY2" fmla="*/ 3510 h 9998"/>
                <a:gd name="connsiteX3" fmla="*/ 205 w 10000"/>
                <a:gd name="connsiteY3" fmla="*/ 3505 h 9998"/>
                <a:gd name="connsiteX4" fmla="*/ 0 w 10000"/>
                <a:gd name="connsiteY4" fmla="*/ 6255 h 9998"/>
                <a:gd name="connsiteX5" fmla="*/ 3131 w 10000"/>
                <a:gd name="connsiteY5" fmla="*/ 9998 h 9998"/>
                <a:gd name="connsiteX6" fmla="*/ 7962 w 10000"/>
                <a:gd name="connsiteY6" fmla="*/ 5932 h 9998"/>
                <a:gd name="connsiteX7" fmla="*/ 9376 w 10000"/>
                <a:gd name="connsiteY7" fmla="*/ 6296 h 9998"/>
                <a:gd name="connsiteX8" fmla="*/ 9628 w 10000"/>
                <a:gd name="connsiteY8" fmla="*/ 3436 h 9998"/>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452 w 9824"/>
                <a:gd name="connsiteY0" fmla="*/ 3437 h 10000"/>
                <a:gd name="connsiteX1" fmla="*/ 2602 w 9824"/>
                <a:gd name="connsiteY1" fmla="*/ 1 h 10000"/>
                <a:gd name="connsiteX2" fmla="*/ 2471 w 9824"/>
                <a:gd name="connsiteY2" fmla="*/ 3511 h 10000"/>
                <a:gd name="connsiteX3" fmla="*/ 29 w 9824"/>
                <a:gd name="connsiteY3" fmla="*/ 3506 h 10000"/>
                <a:gd name="connsiteX4" fmla="*/ 0 w 9824"/>
                <a:gd name="connsiteY4" fmla="*/ 5951 h 10000"/>
                <a:gd name="connsiteX5" fmla="*/ 2955 w 9824"/>
                <a:gd name="connsiteY5" fmla="*/ 10000 h 10000"/>
                <a:gd name="connsiteX6" fmla="*/ 7786 w 9824"/>
                <a:gd name="connsiteY6" fmla="*/ 5933 h 10000"/>
                <a:gd name="connsiteX7" fmla="*/ 9200 w 9824"/>
                <a:gd name="connsiteY7" fmla="*/ 6297 h 10000"/>
                <a:gd name="connsiteX8" fmla="*/ 9452 w 9824"/>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6 h 9999"/>
                <a:gd name="connsiteX1" fmla="*/ 2649 w 10000"/>
                <a:gd name="connsiteY1" fmla="*/ 0 h 9999"/>
                <a:gd name="connsiteX2" fmla="*/ 2066 w 10000"/>
                <a:gd name="connsiteY2" fmla="*/ 2825 h 9999"/>
                <a:gd name="connsiteX3" fmla="*/ 30 w 10000"/>
                <a:gd name="connsiteY3" fmla="*/ 3505 h 9999"/>
                <a:gd name="connsiteX4" fmla="*/ 0 w 10000"/>
                <a:gd name="connsiteY4" fmla="*/ 5950 h 9999"/>
                <a:gd name="connsiteX5" fmla="*/ 3008 w 10000"/>
                <a:gd name="connsiteY5" fmla="*/ 9999 h 9999"/>
                <a:gd name="connsiteX6" fmla="*/ 7925 w 10000"/>
                <a:gd name="connsiteY6" fmla="*/ 5932 h 9999"/>
                <a:gd name="connsiteX7" fmla="*/ 9365 w 10000"/>
                <a:gd name="connsiteY7" fmla="*/ 6296 h 9999"/>
                <a:gd name="connsiteX8" fmla="*/ 9621 w 10000"/>
                <a:gd name="connsiteY8" fmla="*/ 3436 h 9999"/>
                <a:gd name="connsiteX0" fmla="*/ 9621 w 10148"/>
                <a:gd name="connsiteY0" fmla="*/ 3436 h 10000"/>
                <a:gd name="connsiteX1" fmla="*/ 2649 w 10148"/>
                <a:gd name="connsiteY1" fmla="*/ 0 h 10000"/>
                <a:gd name="connsiteX2" fmla="*/ 2066 w 10148"/>
                <a:gd name="connsiteY2" fmla="*/ 2825 h 10000"/>
                <a:gd name="connsiteX3" fmla="*/ 30 w 10148"/>
                <a:gd name="connsiteY3" fmla="*/ 3505 h 10000"/>
                <a:gd name="connsiteX4" fmla="*/ 0 w 10148"/>
                <a:gd name="connsiteY4" fmla="*/ 5951 h 10000"/>
                <a:gd name="connsiteX5" fmla="*/ 3008 w 10148"/>
                <a:gd name="connsiteY5" fmla="*/ 10000 h 10000"/>
                <a:gd name="connsiteX6" fmla="*/ 7925 w 10148"/>
                <a:gd name="connsiteY6" fmla="*/ 5933 h 10000"/>
                <a:gd name="connsiteX7" fmla="*/ 9365 w 10148"/>
                <a:gd name="connsiteY7" fmla="*/ 6297 h 10000"/>
                <a:gd name="connsiteX8" fmla="*/ 9621 w 10148"/>
                <a:gd name="connsiteY8" fmla="*/ 3436 h 10000"/>
                <a:gd name="connsiteX0" fmla="*/ 9621 w 10148"/>
                <a:gd name="connsiteY0" fmla="*/ 3436 h 10000"/>
                <a:gd name="connsiteX1" fmla="*/ 2649 w 10148"/>
                <a:gd name="connsiteY1" fmla="*/ 0 h 10000"/>
                <a:gd name="connsiteX2" fmla="*/ 2066 w 10148"/>
                <a:gd name="connsiteY2" fmla="*/ 2825 h 10000"/>
                <a:gd name="connsiteX3" fmla="*/ 30 w 10148"/>
                <a:gd name="connsiteY3" fmla="*/ 3505 h 10000"/>
                <a:gd name="connsiteX4" fmla="*/ 0 w 10148"/>
                <a:gd name="connsiteY4" fmla="*/ 5951 h 10000"/>
                <a:gd name="connsiteX5" fmla="*/ 3008 w 10148"/>
                <a:gd name="connsiteY5" fmla="*/ 10000 h 10000"/>
                <a:gd name="connsiteX6" fmla="*/ 7925 w 10148"/>
                <a:gd name="connsiteY6" fmla="*/ 5933 h 10000"/>
                <a:gd name="connsiteX7" fmla="*/ 9365 w 10148"/>
                <a:gd name="connsiteY7" fmla="*/ 6297 h 10000"/>
                <a:gd name="connsiteX8" fmla="*/ 9621 w 10148"/>
                <a:gd name="connsiteY8" fmla="*/ 3436 h 10000"/>
                <a:gd name="connsiteX0" fmla="*/ 9621 w 9621"/>
                <a:gd name="connsiteY0" fmla="*/ 3436 h 10000"/>
                <a:gd name="connsiteX1" fmla="*/ 2649 w 9621"/>
                <a:gd name="connsiteY1" fmla="*/ 0 h 10000"/>
                <a:gd name="connsiteX2" fmla="*/ 2066 w 9621"/>
                <a:gd name="connsiteY2" fmla="*/ 2825 h 10000"/>
                <a:gd name="connsiteX3" fmla="*/ 30 w 9621"/>
                <a:gd name="connsiteY3" fmla="*/ 3505 h 10000"/>
                <a:gd name="connsiteX4" fmla="*/ 0 w 9621"/>
                <a:gd name="connsiteY4" fmla="*/ 5951 h 10000"/>
                <a:gd name="connsiteX5" fmla="*/ 3008 w 9621"/>
                <a:gd name="connsiteY5" fmla="*/ 10000 h 10000"/>
                <a:gd name="connsiteX6" fmla="*/ 7925 w 9621"/>
                <a:gd name="connsiteY6" fmla="*/ 5933 h 10000"/>
                <a:gd name="connsiteX7" fmla="*/ 9365 w 9621"/>
                <a:gd name="connsiteY7" fmla="*/ 6297 h 10000"/>
                <a:gd name="connsiteX8" fmla="*/ 9621 w 9621"/>
                <a:gd name="connsiteY8" fmla="*/ 3436 h 10000"/>
                <a:gd name="connsiteX0" fmla="*/ 10000 w 10000"/>
                <a:gd name="connsiteY0" fmla="*/ 3436 h 10000"/>
                <a:gd name="connsiteX1" fmla="*/ 2753 w 10000"/>
                <a:gd name="connsiteY1" fmla="*/ 0 h 10000"/>
                <a:gd name="connsiteX2" fmla="*/ 2147 w 10000"/>
                <a:gd name="connsiteY2" fmla="*/ 2825 h 10000"/>
                <a:gd name="connsiteX3" fmla="*/ 31 w 10000"/>
                <a:gd name="connsiteY3" fmla="*/ 3505 h 10000"/>
                <a:gd name="connsiteX4" fmla="*/ 0 w 10000"/>
                <a:gd name="connsiteY4" fmla="*/ 5951 h 10000"/>
                <a:gd name="connsiteX5" fmla="*/ 3126 w 10000"/>
                <a:gd name="connsiteY5" fmla="*/ 10000 h 10000"/>
                <a:gd name="connsiteX6" fmla="*/ 8237 w 10000"/>
                <a:gd name="connsiteY6" fmla="*/ 5933 h 10000"/>
                <a:gd name="connsiteX7" fmla="*/ 9734 w 10000"/>
                <a:gd name="connsiteY7" fmla="*/ 6297 h 10000"/>
                <a:gd name="connsiteX8" fmla="*/ 10000 w 10000"/>
                <a:gd name="connsiteY8" fmla="*/ 3436 h 10000"/>
                <a:gd name="connsiteX0" fmla="*/ 10000 w 10000"/>
                <a:gd name="connsiteY0" fmla="*/ 3436 h 10000"/>
                <a:gd name="connsiteX1" fmla="*/ 2753 w 10000"/>
                <a:gd name="connsiteY1" fmla="*/ 0 h 10000"/>
                <a:gd name="connsiteX2" fmla="*/ 2147 w 10000"/>
                <a:gd name="connsiteY2" fmla="*/ 2825 h 10000"/>
                <a:gd name="connsiteX3" fmla="*/ 31 w 10000"/>
                <a:gd name="connsiteY3" fmla="*/ 3505 h 10000"/>
                <a:gd name="connsiteX4" fmla="*/ 0 w 10000"/>
                <a:gd name="connsiteY4" fmla="*/ 5951 h 10000"/>
                <a:gd name="connsiteX5" fmla="*/ 3126 w 10000"/>
                <a:gd name="connsiteY5" fmla="*/ 10000 h 10000"/>
                <a:gd name="connsiteX6" fmla="*/ 8237 w 10000"/>
                <a:gd name="connsiteY6" fmla="*/ 5933 h 10000"/>
                <a:gd name="connsiteX7" fmla="*/ 9734 w 10000"/>
                <a:gd name="connsiteY7" fmla="*/ 6297 h 10000"/>
                <a:gd name="connsiteX8" fmla="*/ 10000 w 10000"/>
                <a:gd name="connsiteY8" fmla="*/ 3436 h 10000"/>
                <a:gd name="connsiteX0" fmla="*/ 10373 w 10373"/>
                <a:gd name="connsiteY0" fmla="*/ 3436 h 10000"/>
                <a:gd name="connsiteX1" fmla="*/ 3126 w 10373"/>
                <a:gd name="connsiteY1" fmla="*/ 0 h 10000"/>
                <a:gd name="connsiteX2" fmla="*/ 2520 w 10373"/>
                <a:gd name="connsiteY2" fmla="*/ 2825 h 10000"/>
                <a:gd name="connsiteX3" fmla="*/ 404 w 10373"/>
                <a:gd name="connsiteY3" fmla="*/ 3505 h 10000"/>
                <a:gd name="connsiteX4" fmla="*/ 0 w 10373"/>
                <a:gd name="connsiteY4" fmla="*/ 5951 h 10000"/>
                <a:gd name="connsiteX5" fmla="*/ 3499 w 10373"/>
                <a:gd name="connsiteY5" fmla="*/ 10000 h 10000"/>
                <a:gd name="connsiteX6" fmla="*/ 8610 w 10373"/>
                <a:gd name="connsiteY6" fmla="*/ 5933 h 10000"/>
                <a:gd name="connsiteX7" fmla="*/ 10107 w 10373"/>
                <a:gd name="connsiteY7" fmla="*/ 6297 h 10000"/>
                <a:gd name="connsiteX8" fmla="*/ 10373 w 10373"/>
                <a:gd name="connsiteY8" fmla="*/ 3436 h 10000"/>
                <a:gd name="connsiteX0" fmla="*/ 10373 w 10373"/>
                <a:gd name="connsiteY0" fmla="*/ 3436 h 10000"/>
                <a:gd name="connsiteX1" fmla="*/ 3126 w 10373"/>
                <a:gd name="connsiteY1" fmla="*/ 0 h 10000"/>
                <a:gd name="connsiteX2" fmla="*/ 2520 w 10373"/>
                <a:gd name="connsiteY2" fmla="*/ 2825 h 10000"/>
                <a:gd name="connsiteX3" fmla="*/ 404 w 10373"/>
                <a:gd name="connsiteY3" fmla="*/ 3505 h 10000"/>
                <a:gd name="connsiteX4" fmla="*/ 0 w 10373"/>
                <a:gd name="connsiteY4" fmla="*/ 5951 h 10000"/>
                <a:gd name="connsiteX5" fmla="*/ 3499 w 10373"/>
                <a:gd name="connsiteY5" fmla="*/ 10000 h 10000"/>
                <a:gd name="connsiteX6" fmla="*/ 8610 w 10373"/>
                <a:gd name="connsiteY6" fmla="*/ 5933 h 10000"/>
                <a:gd name="connsiteX7" fmla="*/ 10107 w 10373"/>
                <a:gd name="connsiteY7" fmla="*/ 6297 h 10000"/>
                <a:gd name="connsiteX8" fmla="*/ 10373 w 10373"/>
                <a:gd name="connsiteY8" fmla="*/ 34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3" h="10000">
                  <a:moveTo>
                    <a:pt x="10373" y="3436"/>
                  </a:moveTo>
                  <a:cubicBezTo>
                    <a:pt x="3054" y="26"/>
                    <a:pt x="10607" y="3566"/>
                    <a:pt x="3126" y="0"/>
                  </a:cubicBezTo>
                  <a:cubicBezTo>
                    <a:pt x="2642" y="2753"/>
                    <a:pt x="2976" y="-43"/>
                    <a:pt x="2520" y="2825"/>
                  </a:cubicBezTo>
                  <a:cubicBezTo>
                    <a:pt x="684" y="3393"/>
                    <a:pt x="2736" y="2743"/>
                    <a:pt x="404" y="3505"/>
                  </a:cubicBezTo>
                  <a:cubicBezTo>
                    <a:pt x="332" y="5914"/>
                    <a:pt x="233" y="3421"/>
                    <a:pt x="0" y="5951"/>
                  </a:cubicBezTo>
                  <a:cubicBezTo>
                    <a:pt x="3687" y="10002"/>
                    <a:pt x="152" y="6113"/>
                    <a:pt x="3499" y="10000"/>
                  </a:cubicBezTo>
                  <a:cubicBezTo>
                    <a:pt x="8714" y="5969"/>
                    <a:pt x="6209" y="8033"/>
                    <a:pt x="8610" y="5933"/>
                  </a:cubicBezTo>
                  <a:cubicBezTo>
                    <a:pt x="8664" y="5885"/>
                    <a:pt x="8443" y="5874"/>
                    <a:pt x="10107" y="6297"/>
                  </a:cubicBezTo>
                  <a:cubicBezTo>
                    <a:pt x="10556" y="3368"/>
                    <a:pt x="10045" y="6236"/>
                    <a:pt x="10373" y="3436"/>
                  </a:cubicBezTo>
                  <a:close/>
                </a:path>
              </a:pathLst>
            </a:custGeom>
            <a:grpFill/>
            <a:ln w="3175">
              <a:solidFill>
                <a:srgbClr val="FFFFFF"/>
              </a:solidFill>
              <a:round/>
              <a:headEnd/>
              <a:tailEnd/>
            </a:ln>
          </p:spPr>
          <p:txBody>
            <a:bodyPr/>
            <a:lstStyle/>
            <a:p>
              <a:pPr>
                <a:defRPr/>
              </a:pPr>
              <a:endParaRPr lang="de-DE">
                <a:latin typeface="Arial" charset="0"/>
                <a:ea typeface="+mn-ea"/>
                <a:cs typeface="Arial" charset="0"/>
              </a:endParaRPr>
            </a:p>
          </p:txBody>
        </p:sp>
      </p:grpSp>
      <p:sp>
        <p:nvSpPr>
          <p:cNvPr id="299" name="Rechteck 21"/>
          <p:cNvSpPr/>
          <p:nvPr>
            <p:custDataLst>
              <p:tags r:id="rId1"/>
            </p:custDataLst>
          </p:nvPr>
        </p:nvSpPr>
        <p:spPr bwMode="auto">
          <a:xfrm>
            <a:off x="641563" y="1422583"/>
            <a:ext cx="2415268"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4000 people</a:t>
            </a:r>
          </a:p>
          <a:p>
            <a:pPr fontAlgn="auto">
              <a:lnSpc>
                <a:spcPts val="1800"/>
              </a:lnSpc>
              <a:spcBef>
                <a:spcPts val="0"/>
              </a:spcBef>
              <a:spcAft>
                <a:spcPts val="0"/>
              </a:spcAft>
              <a:defRPr/>
            </a:pPr>
            <a:r>
              <a:rPr lang="en-US" sz="1200" dirty="0">
                <a:solidFill>
                  <a:schemeClr val="tx1"/>
                </a:solidFill>
                <a:ea typeface="ＭＳ Ｐゴシック" charset="-128"/>
              </a:rPr>
              <a:t>w</a:t>
            </a:r>
            <a:r>
              <a:rPr lang="en-US" sz="1200" dirty="0" smtClean="0">
                <a:solidFill>
                  <a:schemeClr val="tx1"/>
                </a:solidFill>
                <a:ea typeface="ＭＳ Ｐゴシック" charset="-128"/>
              </a:rPr>
              <a:t>orking for SIX  </a:t>
            </a:r>
            <a:r>
              <a:rPr lang="en-US" sz="1200" dirty="0">
                <a:solidFill>
                  <a:schemeClr val="tx1"/>
                </a:solidFill>
                <a:ea typeface="ＭＳ Ｐゴシック" charset="-128"/>
              </a:rPr>
              <a:t>in </a:t>
            </a:r>
            <a:r>
              <a:rPr lang="en-US" sz="1200" b="1" dirty="0">
                <a:solidFill>
                  <a:schemeClr val="tx1"/>
                </a:solidFill>
                <a:ea typeface="ＭＳ Ｐゴシック" charset="-128"/>
              </a:rPr>
              <a:t>36 locations </a:t>
            </a:r>
            <a:r>
              <a:rPr lang="en-US" sz="1200" dirty="0">
                <a:solidFill>
                  <a:schemeClr val="tx1"/>
                </a:solidFill>
                <a:ea typeface="ＭＳ Ｐゴシック" charset="-128"/>
              </a:rPr>
              <a:t>in </a:t>
            </a:r>
            <a:r>
              <a:rPr lang="en-US" sz="1200" b="1" dirty="0">
                <a:solidFill>
                  <a:schemeClr val="tx1"/>
                </a:solidFill>
                <a:ea typeface="ＭＳ Ｐゴシック" charset="-128"/>
              </a:rPr>
              <a:t>25 countries</a:t>
            </a:r>
            <a:r>
              <a:rPr lang="en-US" sz="1200" dirty="0">
                <a:solidFill>
                  <a:schemeClr val="tx1"/>
                </a:solidFill>
                <a:ea typeface="ＭＳ Ｐゴシック" charset="-128"/>
              </a:rPr>
              <a:t>.</a:t>
            </a:r>
          </a:p>
        </p:txBody>
      </p:sp>
      <p:sp>
        <p:nvSpPr>
          <p:cNvPr id="301" name="Rechteck 21"/>
          <p:cNvSpPr/>
          <p:nvPr>
            <p:custDataLst>
              <p:tags r:id="rId2"/>
            </p:custDataLst>
          </p:nvPr>
        </p:nvSpPr>
        <p:spPr bwMode="auto">
          <a:xfrm>
            <a:off x="4988021" y="3094185"/>
            <a:ext cx="2692153" cy="9233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3,100 billion</a:t>
            </a:r>
          </a:p>
          <a:p>
            <a:pPr fontAlgn="auto">
              <a:lnSpc>
                <a:spcPts val="1800"/>
              </a:lnSpc>
              <a:spcBef>
                <a:spcPts val="0"/>
              </a:spcBef>
              <a:spcAft>
                <a:spcPts val="0"/>
              </a:spcAft>
              <a:defRPr/>
            </a:pPr>
            <a:r>
              <a:rPr lang="en-US" sz="1200" b="1" dirty="0" smtClean="0">
                <a:solidFill>
                  <a:schemeClr val="tx1"/>
                </a:solidFill>
                <a:ea typeface="ＭＳ Ｐゴシック" charset="-128"/>
              </a:rPr>
              <a:t>francs </a:t>
            </a:r>
            <a:r>
              <a:rPr lang="en-US" sz="1200" dirty="0" smtClean="0">
                <a:solidFill>
                  <a:schemeClr val="tx1"/>
                </a:solidFill>
                <a:ea typeface="ＭＳ Ｐゴシック" charset="-128"/>
              </a:rPr>
              <a:t>is the amount SIX currently manages as central securities depository for Swiss securities.</a:t>
            </a:r>
            <a:endParaRPr lang="en-US" sz="1200" dirty="0">
              <a:solidFill>
                <a:schemeClr val="tx1"/>
              </a:solidFill>
              <a:ea typeface="ＭＳ Ｐゴシック" charset="-128"/>
            </a:endParaRPr>
          </a:p>
        </p:txBody>
      </p:sp>
      <p:sp>
        <p:nvSpPr>
          <p:cNvPr id="302" name="Rechteck 21"/>
          <p:cNvSpPr/>
          <p:nvPr>
            <p:custDataLst>
              <p:tags r:id="rId3"/>
            </p:custDataLst>
          </p:nvPr>
        </p:nvSpPr>
        <p:spPr bwMode="auto">
          <a:xfrm>
            <a:off x="5364088" y="1809626"/>
            <a:ext cx="3168352"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160 billion</a:t>
            </a:r>
            <a:r>
              <a:rPr lang="en-US" sz="2000" dirty="0" smtClean="0">
                <a:solidFill>
                  <a:schemeClr val="tx1"/>
                </a:solidFill>
                <a:ea typeface="ＭＳ Ｐゴシック" charset="-128"/>
              </a:rPr>
              <a:t/>
            </a:r>
            <a:br>
              <a:rPr lang="en-US" sz="2000" dirty="0" smtClean="0">
                <a:solidFill>
                  <a:schemeClr val="tx1"/>
                </a:solidFill>
                <a:ea typeface="ＭＳ Ｐゴシック" charset="-128"/>
              </a:rPr>
            </a:br>
            <a:r>
              <a:rPr lang="en-US" sz="1200" b="1" dirty="0" smtClean="0">
                <a:solidFill>
                  <a:schemeClr val="tx1"/>
                </a:solidFill>
                <a:ea typeface="ＭＳ Ｐゴシック" charset="-128"/>
              </a:rPr>
              <a:t>francs </a:t>
            </a:r>
            <a:r>
              <a:rPr lang="en-US" sz="1200" dirty="0" smtClean="0">
                <a:solidFill>
                  <a:schemeClr val="tx1"/>
                </a:solidFill>
                <a:ea typeface="ＭＳ Ｐゴシック" charset="-128"/>
              </a:rPr>
              <a:t>flow backwards and forwards in interbank payments each day.</a:t>
            </a:r>
            <a:endParaRPr lang="en-US" sz="1200" dirty="0">
              <a:solidFill>
                <a:schemeClr val="tx1"/>
              </a:solidFill>
              <a:ea typeface="ＭＳ Ｐゴシック" charset="-128"/>
            </a:endParaRPr>
          </a:p>
        </p:txBody>
      </p:sp>
      <p:sp>
        <p:nvSpPr>
          <p:cNvPr id="303" name="Rechteck 21"/>
          <p:cNvSpPr/>
          <p:nvPr>
            <p:custDataLst>
              <p:tags r:id="rId4"/>
            </p:custDataLst>
          </p:nvPr>
        </p:nvSpPr>
        <p:spPr bwMode="auto">
          <a:xfrm>
            <a:off x="2083362" y="2415402"/>
            <a:ext cx="2299678"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20 million</a:t>
            </a:r>
          </a:p>
          <a:p>
            <a:pPr fontAlgn="auto">
              <a:lnSpc>
                <a:spcPts val="1800"/>
              </a:lnSpc>
              <a:spcBef>
                <a:spcPts val="0"/>
              </a:spcBef>
              <a:spcAft>
                <a:spcPts val="0"/>
              </a:spcAft>
              <a:defRPr/>
            </a:pPr>
            <a:r>
              <a:rPr lang="en-US" sz="1200" b="1" dirty="0" smtClean="0">
                <a:solidFill>
                  <a:schemeClr val="tx1"/>
                </a:solidFill>
                <a:ea typeface="ＭＳ Ｐゴシック" charset="-128"/>
              </a:rPr>
              <a:t>financial instruments </a:t>
            </a:r>
            <a:r>
              <a:rPr lang="en-US" sz="1200" dirty="0" smtClean="0">
                <a:solidFill>
                  <a:schemeClr val="tx1"/>
                </a:solidFill>
                <a:ea typeface="ＭＳ Ｐゴシック" charset="-128"/>
              </a:rPr>
              <a:t>are covered in the SIX data universe.</a:t>
            </a:r>
          </a:p>
        </p:txBody>
      </p:sp>
      <p:sp>
        <p:nvSpPr>
          <p:cNvPr id="305" name="Rechteck 21"/>
          <p:cNvSpPr/>
          <p:nvPr>
            <p:custDataLst>
              <p:tags r:id="rId5"/>
            </p:custDataLst>
          </p:nvPr>
        </p:nvSpPr>
        <p:spPr bwMode="auto">
          <a:xfrm>
            <a:off x="650359" y="3609826"/>
            <a:ext cx="3345577"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700 engineers and operators</a:t>
            </a:r>
          </a:p>
          <a:p>
            <a:pPr fontAlgn="auto">
              <a:lnSpc>
                <a:spcPts val="1800"/>
              </a:lnSpc>
              <a:spcBef>
                <a:spcPts val="0"/>
              </a:spcBef>
              <a:spcAft>
                <a:spcPts val="0"/>
              </a:spcAft>
              <a:defRPr/>
            </a:pPr>
            <a:r>
              <a:rPr lang="en-US" sz="1200" dirty="0" smtClean="0">
                <a:solidFill>
                  <a:schemeClr val="tx1"/>
                </a:solidFill>
                <a:ea typeface="ＭＳ Ｐゴシック" charset="-128"/>
              </a:rPr>
              <a:t>are providing the </a:t>
            </a:r>
            <a:r>
              <a:rPr lang="en-US" sz="1200" b="1" dirty="0" smtClean="0">
                <a:solidFill>
                  <a:schemeClr val="tx1"/>
                </a:solidFill>
                <a:ea typeface="ＭＳ Ｐゴシック" charset="-128"/>
              </a:rPr>
              <a:t>software</a:t>
            </a:r>
            <a:r>
              <a:rPr lang="en-US" sz="1200" dirty="0" smtClean="0">
                <a:solidFill>
                  <a:schemeClr val="tx1"/>
                </a:solidFill>
                <a:ea typeface="ＭＳ Ｐゴシック" charset="-128"/>
              </a:rPr>
              <a:t> applications to run the business of SIX.</a:t>
            </a:r>
          </a:p>
        </p:txBody>
      </p:sp>
      <p:sp>
        <p:nvSpPr>
          <p:cNvPr id="306" name="Rechteck 21"/>
          <p:cNvSpPr/>
          <p:nvPr>
            <p:custDataLst>
              <p:tags r:id="rId6"/>
            </p:custDataLst>
          </p:nvPr>
        </p:nvSpPr>
        <p:spPr bwMode="auto">
          <a:xfrm>
            <a:off x="3188682" y="933420"/>
            <a:ext cx="2350176"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1930</a:t>
            </a:r>
            <a:r>
              <a:rPr lang="en-US" sz="2000" dirty="0" smtClean="0">
                <a:solidFill>
                  <a:schemeClr val="tx1"/>
                </a:solidFill>
                <a:ea typeface="ＭＳ Ｐゴシック" charset="-128"/>
              </a:rPr>
              <a:t/>
            </a:r>
            <a:br>
              <a:rPr lang="en-US" sz="2000" dirty="0" smtClean="0">
                <a:solidFill>
                  <a:schemeClr val="tx1"/>
                </a:solidFill>
                <a:ea typeface="ＭＳ Ｐゴシック" charset="-128"/>
              </a:rPr>
            </a:br>
            <a:r>
              <a:rPr lang="en-US" sz="1200" b="1" dirty="0" smtClean="0">
                <a:solidFill>
                  <a:schemeClr val="tx1"/>
                </a:solidFill>
                <a:ea typeface="ＭＳ Ｐゴシック" charset="-128"/>
              </a:rPr>
              <a:t>t</a:t>
            </a:r>
            <a:r>
              <a:rPr lang="en-US" sz="1200" dirty="0" smtClean="0">
                <a:solidFill>
                  <a:schemeClr val="tx1"/>
                </a:solidFill>
                <a:ea typeface="ＭＳ Ｐゴシック" charset="-128"/>
              </a:rPr>
              <a:t>he company was founded to provide a stock exchange ticker.</a:t>
            </a:r>
            <a:endParaRPr lang="en-US" sz="1200" dirty="0">
              <a:solidFill>
                <a:schemeClr val="tx1"/>
              </a:solidFill>
              <a:ea typeface="ＭＳ Ｐゴシック" charset="-128"/>
            </a:endParaRPr>
          </a:p>
        </p:txBody>
      </p:sp>
    </p:spTree>
    <p:extLst>
      <p:ext uri="{BB962C8B-B14F-4D97-AF65-F5344CB8AC3E}">
        <p14:creationId xmlns:p14="http://schemas.microsoft.com/office/powerpoint/2010/main" val="18581579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http://www.six-group.com/dam/about/images/media/locations/hardturm-hires.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 t="166" r="-42" b="-115"/>
          <a:stretch/>
        </p:blipFill>
        <p:spPr bwMode="auto">
          <a:xfrm>
            <a:off x="2699792" y="1992031"/>
            <a:ext cx="3039750" cy="20222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rotWithShape="1">
          <a:blip r:embed="rId6">
            <a:extLst>
              <a:ext uri="{28A0092B-C50C-407E-A947-70E740481C1C}">
                <a14:useLocalDpi xmlns:a14="http://schemas.microsoft.com/office/drawing/2010/main" val="0"/>
              </a:ext>
            </a:extLst>
          </a:blip>
          <a:srcRect t="15859" r="13457"/>
          <a:stretch/>
        </p:blipFill>
        <p:spPr>
          <a:xfrm>
            <a:off x="4427984" y="961840"/>
            <a:ext cx="1465644" cy="641231"/>
          </a:xfrm>
          <a:prstGeom prst="rect">
            <a:avLst/>
          </a:prstGeom>
        </p:spPr>
      </p:pic>
      <p:pic>
        <p:nvPicPr>
          <p:cNvPr id="8" name="Grafik 7"/>
          <p:cNvPicPr>
            <a:picLocks noChangeAspect="1"/>
          </p:cNvPicPr>
          <p:nvPr/>
        </p:nvPicPr>
        <p:blipFill rotWithShape="1">
          <a:blip r:embed="rId7">
            <a:extLst>
              <a:ext uri="{28A0092B-C50C-407E-A947-70E740481C1C}">
                <a14:useLocalDpi xmlns:a14="http://schemas.microsoft.com/office/drawing/2010/main" val="0"/>
              </a:ext>
            </a:extLst>
          </a:blip>
          <a:srcRect t="8508" b="12067"/>
          <a:stretch/>
        </p:blipFill>
        <p:spPr>
          <a:xfrm>
            <a:off x="5893628" y="1626426"/>
            <a:ext cx="2868831" cy="481692"/>
          </a:xfrm>
          <a:prstGeom prst="rect">
            <a:avLst/>
          </a:prstGeom>
        </p:spPr>
      </p:pic>
      <p:sp>
        <p:nvSpPr>
          <p:cNvPr id="4" name="Titel 3"/>
          <p:cNvSpPr>
            <a:spLocks noGrp="1"/>
          </p:cNvSpPr>
          <p:nvPr>
            <p:ph type="title"/>
            <p:custDataLst>
              <p:tags r:id="rId1"/>
            </p:custDataLst>
          </p:nvPr>
        </p:nvSpPr>
        <p:spPr/>
        <p:txBody>
          <a:bodyPr>
            <a:normAutofit/>
          </a:bodyPr>
          <a:lstStyle/>
          <a:p>
            <a:r>
              <a:rPr lang="en-US" dirty="0"/>
              <a:t>SIX </a:t>
            </a:r>
            <a:r>
              <a:rPr lang="en-US" dirty="0" smtClean="0"/>
              <a:t>is </a:t>
            </a:r>
            <a:r>
              <a:rPr lang="en-US" dirty="0"/>
              <a:t>affected by </a:t>
            </a:r>
            <a:r>
              <a:rPr lang="en-US" dirty="0" smtClean="0"/>
              <a:t>multiple regulators </a:t>
            </a:r>
            <a:r>
              <a:rPr lang="en-US" dirty="0"/>
              <a:t>and standards</a:t>
            </a:r>
          </a:p>
        </p:txBody>
      </p:sp>
      <p:sp>
        <p:nvSpPr>
          <p:cNvPr id="10" name="Slide Number Placeholder 9"/>
          <p:cNvSpPr>
            <a:spLocks noGrp="1"/>
          </p:cNvSpPr>
          <p:nvPr>
            <p:ph type="sldNum" sz="quarter" idx="4"/>
            <p:custDataLst>
              <p:tags r:id="rId2"/>
            </p:custDataLst>
          </p:nvPr>
        </p:nvSpPr>
        <p:spPr/>
        <p:txBody>
          <a:bodyPr/>
          <a:lstStyle/>
          <a:p>
            <a:fld id="{6F42FDE4-A7DD-41A7-A0A6-9B649FB43336}" type="slidenum">
              <a:rPr lang="en-US" smtClean="0"/>
              <a:pPr/>
              <a:t>8</a:t>
            </a:fld>
            <a:endParaRPr lang="en-US" sz="1400" dirty="0">
              <a:solidFill>
                <a:srgbClr val="FFFFFF"/>
              </a:solidFill>
              <a:latin typeface="+mj-lt"/>
              <a:ea typeface="+mj-ea"/>
              <a:cs typeface="+mj-cs"/>
            </a:endParaRPr>
          </a:p>
        </p:txBody>
      </p:sp>
      <p:pic>
        <p:nvPicPr>
          <p:cNvPr id="2" name="Grafik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827" y="1633066"/>
            <a:ext cx="1746126" cy="398388"/>
          </a:xfrm>
          <a:prstGeom prst="rect">
            <a:avLst/>
          </a:prstGeom>
        </p:spPr>
      </p:pic>
      <p:pic>
        <p:nvPicPr>
          <p:cNvPr id="3" name="Grafik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39752" y="961840"/>
            <a:ext cx="1475656" cy="671226"/>
          </a:xfrm>
          <a:prstGeom prst="rect">
            <a:avLst/>
          </a:prstGeom>
        </p:spPr>
      </p:pic>
      <p:pic>
        <p:nvPicPr>
          <p:cNvPr id="5" name="Grafik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5279" y="4297362"/>
            <a:ext cx="1952625" cy="581025"/>
          </a:xfrm>
          <a:prstGeom prst="rect">
            <a:avLst/>
          </a:prstGeom>
        </p:spPr>
      </p:pic>
      <p:sp>
        <p:nvSpPr>
          <p:cNvPr id="7" name="Pfeil nach unten 6"/>
          <p:cNvSpPr/>
          <p:nvPr/>
        </p:nvSpPr>
        <p:spPr>
          <a:xfrm rot="18098854">
            <a:off x="2487248" y="1910851"/>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18" name="Pfeil nach unten 17"/>
          <p:cNvSpPr/>
          <p:nvPr/>
        </p:nvSpPr>
        <p:spPr>
          <a:xfrm rot="19697331">
            <a:off x="3485868" y="1663632"/>
            <a:ext cx="373371" cy="905120"/>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19" name="Pfeil nach unten 18"/>
          <p:cNvSpPr/>
          <p:nvPr/>
        </p:nvSpPr>
        <p:spPr>
          <a:xfrm rot="3501146" flipH="1">
            <a:off x="5707317" y="1910851"/>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pic>
        <p:nvPicPr>
          <p:cNvPr id="9" name="Grafik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8024" y="4297362"/>
            <a:ext cx="2369840" cy="580611"/>
          </a:xfrm>
          <a:prstGeom prst="rect">
            <a:avLst/>
          </a:prstGeom>
        </p:spPr>
      </p:pic>
      <p:sp>
        <p:nvSpPr>
          <p:cNvPr id="14" name="Pfeil nach unten 13"/>
          <p:cNvSpPr/>
          <p:nvPr/>
        </p:nvSpPr>
        <p:spPr>
          <a:xfrm rot="1902669" flipH="1">
            <a:off x="4564681" y="1663632"/>
            <a:ext cx="373371" cy="905120"/>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15" name="Pfeil nach unten 14"/>
          <p:cNvSpPr/>
          <p:nvPr/>
        </p:nvSpPr>
        <p:spPr>
          <a:xfrm rot="2700000" flipV="1">
            <a:off x="3207328" y="3522565"/>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
        <p:nvSpPr>
          <p:cNvPr id="20" name="Pfeil nach unten 14"/>
          <p:cNvSpPr/>
          <p:nvPr/>
        </p:nvSpPr>
        <p:spPr>
          <a:xfrm rot="18900000" flipH="1" flipV="1">
            <a:off x="4902620" y="3522565"/>
            <a:ext cx="373371" cy="1014837"/>
          </a:xfrm>
          <a:prstGeom prst="downArrow">
            <a:avLst>
              <a:gd name="adj1" fmla="val 31793"/>
              <a:gd name="adj2" fmla="val 77035"/>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6647520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custDataLst>
              <p:tags r:id="rId1"/>
            </p:custDataLst>
          </p:nvPr>
        </p:nvSpPr>
        <p:spPr/>
        <p:txBody>
          <a:bodyPr>
            <a:normAutofit/>
          </a:bodyPr>
          <a:lstStyle/>
          <a:p>
            <a:r>
              <a:rPr lang="en-US" dirty="0" smtClean="0"/>
              <a:t>About SIX out </a:t>
            </a:r>
            <a:r>
              <a:rPr lang="en-US" dirty="0"/>
              <a:t>of an IT perspective</a:t>
            </a:r>
            <a:endParaRPr lang="en-US" dirty="0" smtClean="0"/>
          </a:p>
          <a:p>
            <a:endParaRPr lang="en-US" dirty="0" smtClean="0"/>
          </a:p>
          <a:p>
            <a:r>
              <a:rPr lang="en-US" b="1" dirty="0" smtClean="0"/>
              <a:t>DevOps @ SIX</a:t>
            </a:r>
          </a:p>
          <a:p>
            <a:endParaRPr lang="en-US" dirty="0" smtClean="0"/>
          </a:p>
          <a:p>
            <a:r>
              <a:rPr lang="en-US" dirty="0" smtClean="0"/>
              <a:t>The audit logic</a:t>
            </a:r>
          </a:p>
          <a:p>
            <a:endParaRPr lang="en-US" dirty="0" smtClean="0"/>
          </a:p>
          <a:p>
            <a:r>
              <a:rPr lang="en-US" dirty="0"/>
              <a:t>Specific requirements and how to handle them</a:t>
            </a:r>
            <a:endParaRPr lang="en-US" dirty="0" smtClean="0"/>
          </a:p>
          <a:p>
            <a:endParaRPr lang="en-US" dirty="0"/>
          </a:p>
        </p:txBody>
      </p:sp>
      <p:sp>
        <p:nvSpPr>
          <p:cNvPr id="5" name="Titel 4"/>
          <p:cNvSpPr>
            <a:spLocks noGrp="1"/>
          </p:cNvSpPr>
          <p:nvPr>
            <p:ph type="title"/>
          </p:nvPr>
        </p:nvSpPr>
        <p:spPr/>
        <p:txBody>
          <a:bodyPr/>
          <a:lstStyle/>
          <a:p>
            <a:endParaRPr lang="en-US" dirty="0"/>
          </a:p>
        </p:txBody>
      </p:sp>
      <p:sp>
        <p:nvSpPr>
          <p:cNvPr id="4" name="Foliennummernplatzhalter 3"/>
          <p:cNvSpPr>
            <a:spLocks noGrp="1"/>
          </p:cNvSpPr>
          <p:nvPr>
            <p:ph type="sldNum" sz="quarter" idx="4"/>
            <p:custDataLst>
              <p:tags r:id="rId2"/>
            </p:custDataLst>
          </p:nvPr>
        </p:nvSpPr>
        <p:spPr/>
        <p:txBody>
          <a:bodyPr/>
          <a:lstStyle/>
          <a:p>
            <a:fld id="{6F42FDE4-A7DD-41A7-A0A6-9B649FB43336}" type="slidenum">
              <a:rPr lang="en-US" smtClean="0"/>
              <a:pPr/>
              <a:t>9</a:t>
            </a:fld>
            <a:endParaRPr lang="en-US" sz="1400" dirty="0">
              <a:solidFill>
                <a:srgbClr val="FFFFFF"/>
              </a:solidFill>
              <a:latin typeface="+mj-lt"/>
              <a:ea typeface="+mj-ea"/>
              <a:cs typeface="+mj-cs"/>
            </a:endParaRPr>
          </a:p>
        </p:txBody>
      </p:sp>
      <p:sp>
        <p:nvSpPr>
          <p:cNvPr id="7" name="Rectangle 6"/>
          <p:cNvSpPr/>
          <p:nvPr/>
        </p:nvSpPr>
        <p:spPr>
          <a:xfrm>
            <a:off x="978475" y="1710035"/>
            <a:ext cx="7632848" cy="576064"/>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spTree>
    <p:extLst>
      <p:ext uri="{BB962C8B-B14F-4D97-AF65-F5344CB8AC3E}">
        <p14:creationId xmlns:p14="http://schemas.microsoft.com/office/powerpoint/2010/main" val="6921272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FFICEATWORKPRESENTATIONPROJECTID" val="sixgroupcom"/>
  <p:tag name="OAWWIZARDSTEPS" val="0|1|4"/>
  <p:tag name="ZOAWLANGID" val="1033"/>
  <p:tag name="OAWDOCPROPSOURCE" val="&lt;DocProps&gt;&lt;DocProp UID=&quot;2002122011014149059130932&quot; EntryUID=&quot;2004123010144120300001&quot;&gt;&lt;Field Name=&quot;IDName&quot; Value=&quot;(Benutzerdefiniert)&quot;/&gt;&lt;Field Name=&quot;Organisation&quot; Value=&quot;SIX Group Services Ltd&quot;/&gt;&lt;Field Name=&quot;Department&quot; Value=&quot;&quot;/&gt;&lt;Field Name=&quot;Address1&quot; Value=&quot;Hardturmstrasse 201&quot;/&gt;&lt;Field Name=&quot;Address2&quot; Value=&quot;CH-8005 Zurich&quot;/&gt;&lt;Field Name=&quot;Address3&quot; Value=&quot;&quot;/&gt;&lt;Field Name=&quot;Address4&quot; Value=&quot;&quot;/&gt;&lt;Field Name=&quot;Address5&quot; Value=&quot;&quot;/&gt;&lt;Field Name=&quot;Address6&quot; Value=&quot;&quot;/&gt;&lt;Field Name=&quot;MailingAddress1&quot; Value=&quot;P.O. Box&quot;/&gt;&lt;Field Name=&quot;MailingAddress2&quot; Value=&quot;CH-8021 Zurich&quot;/&gt;&lt;Field Name=&quot;MailingAddress3&quot; Value=&quot;&quot;/&gt;&lt;Field Name=&quot;MailingAddress4&quot; Value=&quot;&quot;/&gt;&lt;Field Name=&quot;Country&quot; Value=&quot;&quot;/&gt;&lt;Field Name=&quot;City&quot; Value=&quot;Zurich&quot;/&gt;&lt;Field Name=&quot;Telefon&quot; Value=&quot;+41 58 399 4111&quot;/&gt;&lt;Field Name=&quot;Fax&quot; Value=&quot;+41 58 499 4112&quot;/&gt;&lt;Field Name=&quot;Email&quot; Value=&quot;&quot;/&gt;&lt;Field Name=&quot;Internet&quot; Value=&quot;www.six-group.com&quot;/&gt;&lt;Field Name=&quot;Footer1&quot; Value=&quot;&quot;/&gt;&lt;Field Name=&quot;Footer2&quot; Value=&quot;&quot;/&gt;&lt;Field Name=&quot;Footer3&quot; Value=&quot;&quot;/&gt;&lt;Field Name=&quot;Footer4&quot; Value=&quot;&quot;/&gt;&lt;Field Name=&quot;Payment1&quot; Value=&quot;&quot;/&gt;&lt;Field Name=&quot;Payment2&quot; Value=&quot;&quot;/&gt;&lt;Field Name=&quot;Payment3&quot; Value=&quot;&quot;/&gt;&lt;Field Name=&quot;Payment4&quot; Value=&quot;&quot;/&gt;&lt;Field Name=&quot;LogoColor&quot; Value=&quot;%Logos%\SIX_logo_a4_rgb_2100.200.emf&quot;/&gt;&lt;Field Name=&quot;LogoBlackWhite&quot; Value=&quot;%Logos%\SIX_logo_a4_black_rgb_2100.200.emf&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DocProp&gt;&lt;DocProp UID=&quot;2006040509495284662868&quot; EntryUID=&quot;TKSRO@BASE.DOM&quot;&gt;&lt;Field Name=&quot;IDName&quot; Value=&quot;Robert Scherrer (TKSRO)&quot;/&gt;&lt;Field Name=&quot;Name&quot; Value=&quot;Robert Scherrer&quot;/&gt;&lt;Field Name=&quot;Function&quot; Value=&quot;&quot;/&gt;&lt;Field Name=&quot;Initials&quot; Value=&quot;TKSRO&quot;/&gt;&lt;Field Name=&quot;DirectPhone&quot; Value=&quot;+41 58 399 6255&quot;/&gt;&lt;Field Name=&quot;DirectFax&quot; Value=&quot;+41 58 499 6255&quot;/&gt;&lt;Field Name=&quot;Mobile&quot; Value=&quot;+41 79 291 3504&quot;/&gt;&lt;Field Name=&quot;EMail&quot; Value=&quot;robert.scherrer@six-group.com&quot;/&gt;&lt;Field Name=&quot;SignatureHighResColor&quot; Value=&quot;&quot;/&gt;&lt;Field Name=&quot;SignatureHighResBW&quot; Value=&quot;&quot;/&gt;&lt;Field Name=&quot;SignatureLowResColor&quot; Value=&quot;&quot;/&gt;&lt;Field Name=&quot;SignatureLowResBW&quot; Value=&quot;&quot;/&gt;&lt;/DocProp&gt;&lt;DocProp UID=&quot;200212191811121321310321301031x&quot; EntryUID=&quot;TKSRO@BASE.DOM&quot;&gt;&lt;Field Name=&quot;IDName&quot; Value=&quot;Robert Scherrer (TKSRO)&quot;/&gt;&lt;Field Name=&quot;Name&quot; Value=&quot;Robert Scherrer&quot;/&gt;&lt;Field Name=&quot;Function&quot; Value=&quot;&quot;/&gt;&lt;Field Name=&quot;Initials&quot; Value=&quot;TKSRO&quot;/&gt;&lt;Field Name=&quot;DirectPhone&quot; Value=&quot;+41 58 399 6255&quot;/&gt;&lt;Field Name=&quot;DirectFax&quot; Value=&quot;+41 58 499 6255&quot;/&gt;&lt;Field Name=&quot;Mobile&quot; Value=&quot;+41 79 291 3504&quot;/&gt;&lt;Field Name=&quot;EMail&quot; Value=&quot;robert.scherrer@six-group.com&quot;/&gt;&lt;Field Name=&quot;SignatureHighResColor&quot; Value=&quot;&quot;/&gt;&lt;Field Name=&quot;SignatureHighResBW&quot; Value=&quot;&quot;/&gt;&lt;Field Name=&quot;SignatureLowResColor&quot; Value=&quot;&quot;/&gt;&lt;Field Name=&quot;SignatureLowResBW&quot; Value=&quot;&quot;/&gt;&lt;/DocProp&gt;&lt;DocProp UID=&quot;2002122010583847234010578&quot; EntryUID=&quot;2003121817293296325874&quot;&gt;&lt;Field Name=&quot;IDName&quot; Value=&quot;(Leer)&quot;/&gt;&lt;Field Name=&quot;Name&quot; Value=&quot;&quot;/&gt;&lt;Field Name=&quot;Function&quot; Value=&quot;&quot;/&gt;&lt;Field Name=&quot;Initials&quot; Value=&quot;&quot;/&gt;&lt;Field Name=&quot;DirectPhone&quot; Value=&quot;&quot;/&gt;&lt;Field Name=&quot;DirectFax&quot; Value=&quot;&quot;/&gt;&lt;Field Name=&quot;Mobile&quot; Value=&quot;&quot;/&gt;&lt;Field Name=&quot;EMail&quot; Value=&quot;&quot;/&gt;&lt;Field Name=&quot;SignatureHighResColor&quot; Value=&quot;&quot;/&gt;&lt;Field Name=&quot;SignatureHighResBW&quot; Value=&quot;&quot;/&gt;&lt;Field Name=&quot;SignatureLowResColor&quot; Value=&quot;&quot;/&gt;&lt;Field Name=&quot;SignatureLowResBW&quot; Value=&quot;&quot;/&gt;&lt;/DocProp&gt;&lt;DocProp UID=&quot;2003061115381095709037&quot; EntryUID=&quot;2003121817293296325874&quot;&gt;&lt;Field Name=&quot;IDName&quot; Value=&quot;(Leer)&quot;/&gt;&lt;Field Name=&quot;Name&quot; Value=&quot;&quot;/&gt;&lt;Field Name=&quot;Function&quot; Value=&quot;&quot;/&gt;&lt;Field Name=&quot;Initials&quot; Value=&quot;&quot;/&gt;&lt;Field Name=&quot;DirectPhone&quot; Value=&quot;&quot;/&gt;&lt;Field Name=&quot;DirectFax&quot; Value=&quot;&quot;/&gt;&lt;Field Name=&quot;Mobile&quot; Value=&quot;&quot;/&gt;&lt;Field Name=&quot;EMail&quot; Value=&quot;&quot;/&gt;&lt;Field Name=&quot;SignatureHighResColor&quot; Value=&quot;&quot;/&gt;&lt;Field Name=&quot;SignatureHighResBW&quot; Value=&quot;&quot;/&gt;&lt;Field Name=&quot;SignatureLowResColor&quot; Value=&quot;&quot;/&gt;&lt;Field Name=&quot;SignatureLowResBW&quot; Value=&quot;&quot;/&gt;&lt;/DocProp&gt;&lt;DocProp UID=&quot;2010349849758974438574&quot; EntryUID=&quot;2003121817293296325874&quot;&gt;&lt;Field Name=&quot;IDName&quot; Value=&quot;(Leer)&quot;/&gt;&lt;/DocProp&gt;&lt;DocProp UID=&quot;2004112217333376588294&quot; EntryUID=&quot;2004123010144120300001&quot;&gt;&lt;Field UID=&quot;2011050213513807649379&quot; Name=&quot;PPClassificationFooter&quot; Value=&quot;&quot;/&gt;&lt;/DocProp&gt;&lt;/DocProps&gt;&#10;"/>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PowerPointImage(&quot;BackgroundContent&quot;, GetMasterPropertyValue(&quot;SlideBackgrounds&quot;, &quot;Content&quot;))]]"/>
  <p:tag name="OFFICEATWORKPICTUREIDENTIFIER" val="BackgroundContent"/>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Click to edit Master title style"/>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Click to edit Master text styles&#10;Second level&#10;Third level&#10;Fourth level&#10;Fifth level"/>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Location&quot;) &amp; If(And(GetMasterPropertyValue(&quot;CustomField&quot;, &quot;PPDate&quot;)&lt;&gt;&quot;&quot;, GetMasterPropertyValue(&quot;CustomField&quot;, &quot;PPLocation&quot;)&lt;&gt;&quot;&quot;), &quot;, &quot;, &quot;&quot;) &amp; GetMasterPropertyValue(&quot;CustomField&quot;, &quot;PPDate&quot;) &amp; IF(GetMasterPropertyValue(&quot;CustomField&quot;, &quot;PPClassificationFooter&quot;)=&quot;&quot;, &quot;&quot;, &quot;, &quot; &amp; GetMasterPropertyValue(&quot;CustomField&quot;, &quot;PPClassificationFooter&quot;))]]"/>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Translate(&quot;Doc.Page&quot;)]]&#10;"/>
</p:tagLst>
</file>

<file path=ppt/tags/tag124.xml><?xml version="1.0" encoding="utf-8"?>
<p:tagLst xmlns:a="http://schemas.openxmlformats.org/drawingml/2006/main" xmlns:r="http://schemas.openxmlformats.org/officeDocument/2006/relationships" xmlns:p="http://schemas.openxmlformats.org/presentationml/2006/main">
  <p:tag name="OFFICEATWORKSHAPETHEMENAME" val="SIX_16_9.thmx"/>
  <p:tag name="OFFICATWORKEXPRESSIONTAG" val="R. Scherrer"/>
</p:tagLst>
</file>

<file path=ppt/tags/tag125.xml><?xml version="1.0" encoding="utf-8"?>
<p:tagLst xmlns:a="http://schemas.openxmlformats.org/drawingml/2006/main" xmlns:r="http://schemas.openxmlformats.org/officeDocument/2006/relationships" xmlns:p="http://schemas.openxmlformats.org/presentationml/2006/main">
  <p:tag name="OFFICEATWORKSHAPETHEMENAME" val="SIX_16_9.thmx"/>
  <p:tag name="OFFICATWORKEXPRESSIONTAG" val="DevOps in a highly regulated environment "/>
</p:tagLst>
</file>

<file path=ppt/tags/tag126.xml><?xml version="1.0" encoding="utf-8"?>
<p:tagLst xmlns:a="http://schemas.openxmlformats.org/drawingml/2006/main" xmlns:r="http://schemas.openxmlformats.org/officeDocument/2006/relationships" xmlns:p="http://schemas.openxmlformats.org/presentationml/2006/main">
  <p:tag name="OFFICEATWORKSHAPETHEMENAME" val="SIX_16_9.thmx"/>
  <p:tag name="OFFICATWORKEXPRESSIONTAG" val="DevOps Enterprise Summit&#10;London, 29. June 2016"/>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About SIX&#10;&#10;DevOps @ SIX&#10;&#10;The audit logic&#10;&#10;Sample requirements&#10;"/>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8"/>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Trading"/>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2000 times faster than the blink of an eye"/>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Post Trading"/>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 the stronghold for securities"/>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Financial Information"/>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7’000’000’000 price updates per day"/>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Payment Processing"/>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99.998%application up-time&#10;the IT that never sleeps"/>
</p:tagLst>
</file>

<file path=ppt/tags/tag13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4 million&#10;times a day, SIX is the central counterparty in clearing securities transactions."/>
</p:tagLst>
</file>

<file path=ppt/tags/tag13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2 trillion&#10;francs is the amount SIX currently manages as central securities depository for Swiss securities."/>
</p:tagLst>
</file>

<file path=ppt/tags/tag13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20 billionfrancs flow backwards and forwards in interbank payments each day."/>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 name="OFFICEATWORKPICTUREIDENTIFIER" val="BackgroundFirst"/>
</p:tagLst>
</file>

<file path=ppt/tags/tag14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5.7 million&#10;financial instruments are covered in the SIX data universe."/>
</p:tagLst>
</file>

<file path=ppt/tags/tag14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5.7 million&#10;financial instruments are covered in the SIX data universe."/>
</p:tagLst>
</file>

<file path=ppt/tags/tag142.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20 billionfrancs flow backwards and forwards in interbank payments each day."/>
</p:tagLst>
</file>

<file path=ppt/tags/tag143.xml><?xml version="1.0" encoding="utf-8"?>
<p:tagLst xmlns:a="http://schemas.openxmlformats.org/drawingml/2006/main" xmlns:r="http://schemas.openxmlformats.org/officeDocument/2006/relationships" xmlns:p="http://schemas.openxmlformats.org/presentationml/2006/main">
  <p:tag name="OFFICEATWORKSHAPETHEMENAME" val="SIX_16_9.thmx"/>
  <p:tag name="OFFICATWORKEXPRESSIONTAG" val="SIX is affected by many regulators and standards"/>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7"/>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About SIX&#10;&#10;DevOps @ SIX&#10;&#10;The audit logic&#10;&#10;Sample requirements&#10;"/>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8"/>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If needed at all, write a directive per regulator"/>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65% of Development Teamson-call duty&#10;28% organized in truly x-functional DevOps Teams"/>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We came quite far until now!"/>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9"/>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About SIX&#10;&#10;DevOps @ SIX&#10;&#10;The audit logic&#10;&#10;Sample requirements&#10;"/>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8"/>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Two-tier vs. three-tier "/>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11"/>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Regulatory&#10;requirement"/>
</p:tagLst>
</file>

<file path=ppt/tags/tag156.xml><?xml version="1.0" encoding="utf-8"?>
<p:tagLst xmlns:a="http://schemas.openxmlformats.org/drawingml/2006/main" xmlns:r="http://schemas.openxmlformats.org/officeDocument/2006/relationships" xmlns:p="http://schemas.openxmlformats.org/presentationml/2006/main">
  <p:tag name="OFFICATWORKEXPRESSIONTAG" val="Product fulfills requirement?"/>
</p:tagLst>
</file>

<file path=ppt/tags/tag157.xml><?xml version="1.0" encoding="utf-8"?>
<p:tagLst xmlns:a="http://schemas.openxmlformats.org/drawingml/2006/main" xmlns:r="http://schemas.openxmlformats.org/officeDocument/2006/relationships" xmlns:p="http://schemas.openxmlformats.org/presentationml/2006/main">
  <p:tag name="OFFICATWORKEXPRESSIONTAG" val="Regulatory&#10;requirement"/>
</p:tagLst>
</file>

<file path=ppt/tags/tag158.xml><?xml version="1.0" encoding="utf-8"?>
<p:tagLst xmlns:a="http://schemas.openxmlformats.org/drawingml/2006/main" xmlns:r="http://schemas.openxmlformats.org/officeDocument/2006/relationships" xmlns:p="http://schemas.openxmlformats.org/presentationml/2006/main">
  <p:tag name="OFFICATWORKEXPRESSIONTAG" val="Internal directive"/>
</p:tagLst>
</file>

<file path=ppt/tags/tag159.xml><?xml version="1.0" encoding="utf-8"?>
<p:tagLst xmlns:a="http://schemas.openxmlformats.org/drawingml/2006/main" xmlns:r="http://schemas.openxmlformats.org/officeDocument/2006/relationships" xmlns:p="http://schemas.openxmlformats.org/presentationml/2006/main">
  <p:tag name="OFFICATWORKEXPRESSIONTAG" val="Directive covers requirement?"/>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60.xml><?xml version="1.0" encoding="utf-8"?>
<p:tagLst xmlns:a="http://schemas.openxmlformats.org/drawingml/2006/main" xmlns:r="http://schemas.openxmlformats.org/officeDocument/2006/relationships" xmlns:p="http://schemas.openxmlformats.org/presentationml/2006/main">
  <p:tag name="OFFICATWORKEXPRESSIONTAG" val="Product compliesto directive?"/>
</p:tagLst>
</file>

<file path=ppt/tags/tag161.xml><?xml version="1.0" encoding="utf-8"?>
<p:tagLst xmlns:a="http://schemas.openxmlformats.org/drawingml/2006/main" xmlns:r="http://schemas.openxmlformats.org/officeDocument/2006/relationships" xmlns:p="http://schemas.openxmlformats.org/presentationml/2006/main">
  <p:tag name="OFFICATWORKEXPRESSIONTAG" val="We all like adding value – so do compliance officers!"/>
</p:tagLst>
</file>

<file path=ppt/tags/tag162.xml><?xml version="1.0" encoding="utf-8"?>
<p:tagLst xmlns:a="http://schemas.openxmlformats.org/drawingml/2006/main" xmlns:r="http://schemas.openxmlformats.org/officeDocument/2006/relationships" xmlns:p="http://schemas.openxmlformats.org/presentationml/2006/main">
  <p:tag name="OFFICATWORKEXPRESSIONTAG" val="12"/>
</p:tagLst>
</file>

<file path=ppt/tags/tag163.xml><?xml version="1.0" encoding="utf-8"?>
<p:tagLst xmlns:a="http://schemas.openxmlformats.org/drawingml/2006/main" xmlns:r="http://schemas.openxmlformats.org/officeDocument/2006/relationships" xmlns:p="http://schemas.openxmlformats.org/presentationml/2006/main">
  <p:tag name="OFFICATWORKEXPRESSIONTAG" val="original requirement:&#10;4Password generations"/>
</p:tagLst>
</file>

<file path=ppt/tags/tag164.xml><?xml version="1.0" encoding="utf-8"?>
<p:tagLst xmlns:a="http://schemas.openxmlformats.org/drawingml/2006/main" xmlns:r="http://schemas.openxmlformats.org/officeDocument/2006/relationships" xmlns:p="http://schemas.openxmlformats.org/presentationml/2006/main">
  <p:tag name="OFFICATWORKEXPRESSIONTAG" val="internal directive:&#10;&#10;20Password generations"/>
</p:tagLst>
</file>

<file path=ppt/tags/tag165.xml><?xml version="1.0" encoding="utf-8"?>
<p:tagLst xmlns:a="http://schemas.openxmlformats.org/drawingml/2006/main" xmlns:r="http://schemas.openxmlformats.org/officeDocument/2006/relationships" xmlns:p="http://schemas.openxmlformats.org/presentationml/2006/main">
  <p:tag name="OFFICATWORKEXPRESSIONTAG" val="Adding up requirements makes it worse"/>
</p:tagLst>
</file>

<file path=ppt/tags/tag166.xml><?xml version="1.0" encoding="utf-8"?>
<p:tagLst xmlns:a="http://schemas.openxmlformats.org/drawingml/2006/main" xmlns:r="http://schemas.openxmlformats.org/officeDocument/2006/relationships" xmlns:p="http://schemas.openxmlformats.org/presentationml/2006/main">
  <p:tag name="OFFICATWORKEXPRESSIONTAG" val="13"/>
</p:tagLst>
</file>

<file path=ppt/tags/tag167.xml><?xml version="1.0" encoding="utf-8"?>
<p:tagLst xmlns:a="http://schemas.openxmlformats.org/drawingml/2006/main" xmlns:r="http://schemas.openxmlformats.org/officeDocument/2006/relationships" xmlns:p="http://schemas.openxmlformats.org/presentationml/2006/main">
  <p:tag name="OFFICATWORKEXPRESSIONTAG" val="Regulator A&#10;&#10;&#10;requirement"/>
</p:tagLst>
</file>

<file path=ppt/tags/tag168.xml><?xml version="1.0" encoding="utf-8"?>
<p:tagLst xmlns:a="http://schemas.openxmlformats.org/drawingml/2006/main" xmlns:r="http://schemas.openxmlformats.org/officeDocument/2006/relationships" xmlns:p="http://schemas.openxmlformats.org/presentationml/2006/main">
  <p:tag name="OFFICATWORKEXPRESSIONTAG" val="Regulator B&#10;&#10;&#10;requirement"/>
</p:tagLst>
</file>

<file path=ppt/tags/tag169.xml><?xml version="1.0" encoding="utf-8"?>
<p:tagLst xmlns:a="http://schemas.openxmlformats.org/drawingml/2006/main" xmlns:r="http://schemas.openxmlformats.org/officeDocument/2006/relationships" xmlns:p="http://schemas.openxmlformats.org/presentationml/2006/main">
  <p:tag name="OFFICATWORKEXPRESSIONTAG" val="Regulator C&#10;&#10;&#10;requirement"/>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70.xml><?xml version="1.0" encoding="utf-8"?>
<p:tagLst xmlns:a="http://schemas.openxmlformats.org/drawingml/2006/main" xmlns:r="http://schemas.openxmlformats.org/officeDocument/2006/relationships" xmlns:p="http://schemas.openxmlformats.org/presentationml/2006/main">
  <p:tag name="OFFICATWORKEXPRESSIONTAG" val="internal directive&#10;covering all requirements"/>
</p:tagLst>
</file>

<file path=ppt/tags/tag171.xml><?xml version="1.0" encoding="utf-8"?>
<p:tagLst xmlns:a="http://schemas.openxmlformats.org/drawingml/2006/main" xmlns:r="http://schemas.openxmlformats.org/officeDocument/2006/relationships" xmlns:p="http://schemas.openxmlformats.org/presentationml/2006/main">
  <p:tag name="OFFICATWORKEXPRESSIONTAG" val="Shared Infrastructure"/>
</p:tagLst>
</file>

<file path=ppt/tags/tag172.xml><?xml version="1.0" encoding="utf-8"?>
<p:tagLst xmlns:a="http://schemas.openxmlformats.org/drawingml/2006/main" xmlns:r="http://schemas.openxmlformats.org/officeDocument/2006/relationships" xmlns:p="http://schemas.openxmlformats.org/presentationml/2006/main">
  <p:tag name="OFFICATWORKEXPRESSIONTAG" val="IAAS and PaaS do not help"/>
</p:tagLst>
</file>

<file path=ppt/tags/tag173.xml><?xml version="1.0" encoding="utf-8"?>
<p:tagLst xmlns:a="http://schemas.openxmlformats.org/drawingml/2006/main" xmlns:r="http://schemas.openxmlformats.org/officeDocument/2006/relationships" xmlns:p="http://schemas.openxmlformats.org/presentationml/2006/main">
  <p:tag name="OFFICATWORKEXPRESSIONTAG" val="14"/>
</p:tagLst>
</file>

<file path=ppt/tags/tag174.xml><?xml version="1.0" encoding="utf-8"?>
<p:tagLst xmlns:a="http://schemas.openxmlformats.org/drawingml/2006/main" xmlns:r="http://schemas.openxmlformats.org/officeDocument/2006/relationships" xmlns:p="http://schemas.openxmlformats.org/presentationml/2006/main">
  <p:tag name="OFFICATWORKEXPRESSIONTAG" val="Regulator A&#10;&#10;&#10;requirement"/>
</p:tagLst>
</file>

<file path=ppt/tags/tag175.xml><?xml version="1.0" encoding="utf-8"?>
<p:tagLst xmlns:a="http://schemas.openxmlformats.org/drawingml/2006/main" xmlns:r="http://schemas.openxmlformats.org/officeDocument/2006/relationships" xmlns:p="http://schemas.openxmlformats.org/presentationml/2006/main">
  <p:tag name="OFFICATWORKEXPRESSIONTAG" val="Regulator B&#10;&#10;&#10;requirement"/>
</p:tagLst>
</file>

<file path=ppt/tags/tag176.xml><?xml version="1.0" encoding="utf-8"?>
<p:tagLst xmlns:a="http://schemas.openxmlformats.org/drawingml/2006/main" xmlns:r="http://schemas.openxmlformats.org/officeDocument/2006/relationships" xmlns:p="http://schemas.openxmlformats.org/presentationml/2006/main">
  <p:tag name="OFFICATWORKEXPRESSIONTAG" val="Regulator C&#10;&#10;&#10;requirement"/>
</p:tagLst>
</file>

<file path=ppt/tags/tag177.xml><?xml version="1.0" encoding="utf-8"?>
<p:tagLst xmlns:a="http://schemas.openxmlformats.org/drawingml/2006/main" xmlns:r="http://schemas.openxmlformats.org/officeDocument/2006/relationships" xmlns:p="http://schemas.openxmlformats.org/presentationml/2006/main">
  <p:tag name="OFFICATWORKEXPRESSIONTAG" val="It is always a negotiation with the auditor"/>
</p:tagLst>
</file>

<file path=ppt/tags/tag178.xml><?xml version="1.0" encoding="utf-8"?>
<p:tagLst xmlns:a="http://schemas.openxmlformats.org/drawingml/2006/main" xmlns:r="http://schemas.openxmlformats.org/officeDocument/2006/relationships" xmlns:p="http://schemas.openxmlformats.org/presentationml/2006/main">
  <p:tag name="OFFICATWORKEXPRESSIONTAG" val="15"/>
</p:tagLst>
</file>

<file path=ppt/tags/tag179.xml><?xml version="1.0" encoding="utf-8"?>
<p:tagLst xmlns:a="http://schemas.openxmlformats.org/drawingml/2006/main" xmlns:r="http://schemas.openxmlformats.org/officeDocument/2006/relationships" xmlns:p="http://schemas.openxmlformats.org/presentationml/2006/main">
  <p:tag name="OFFICATWORKEXPRESSIONTAG" val="involve auditor early"/>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80.xml><?xml version="1.0" encoding="utf-8"?>
<p:tagLst xmlns:a="http://schemas.openxmlformats.org/drawingml/2006/main" xmlns:r="http://schemas.openxmlformats.org/officeDocument/2006/relationships" xmlns:p="http://schemas.openxmlformats.org/presentationml/2006/main">
  <p:tag name="OFFICATWORKEXPRESSIONTAG" val="find agreement"/>
</p:tagLst>
</file>

<file path=ppt/tags/tag181.xml><?xml version="1.0" encoding="utf-8"?>
<p:tagLst xmlns:a="http://schemas.openxmlformats.org/drawingml/2006/main" xmlns:r="http://schemas.openxmlformats.org/officeDocument/2006/relationships" xmlns:p="http://schemas.openxmlformats.org/presentationml/2006/main">
  <p:tag name="OFFICATWORKEXPRESSIONTAG" val="About SIX&#10;&#10;DevOps @ SIX&#10;&#10;The audit logic&#10;&#10;Sample requirements&#10;"/>
</p:tagLst>
</file>

<file path=ppt/tags/tag182.xml><?xml version="1.0" encoding="utf-8"?>
<p:tagLst xmlns:a="http://schemas.openxmlformats.org/drawingml/2006/main" xmlns:r="http://schemas.openxmlformats.org/officeDocument/2006/relationships" xmlns:p="http://schemas.openxmlformats.org/presentationml/2006/main">
  <p:tag name="OFFICATWORKEXPRESSIONTAG" val="8"/>
</p:tagLst>
</file>

<file path=ppt/tags/tag183.xml><?xml version="1.0" encoding="utf-8"?>
<p:tagLst xmlns:a="http://schemas.openxmlformats.org/drawingml/2006/main" xmlns:r="http://schemas.openxmlformats.org/officeDocument/2006/relationships" xmlns:p="http://schemas.openxmlformats.org/presentationml/2006/main">
  <p:tag name="OFFICATWORKEXPRESSIONTAG" val="Reverse engineer, where the requirement might come from&#10;an external requirement*&#10;or&#10;an internal “adding value”&#10;Amend the directive&#10;&#10;&#10;&#10;* e.g. PCI DSS6.4.2 only requires a separate role"/>
</p:tagLst>
</file>

<file path=ppt/tags/tag184.xml><?xml version="1.0" encoding="utf-8"?>
<p:tagLst xmlns:a="http://schemas.openxmlformats.org/drawingml/2006/main" xmlns:r="http://schemas.openxmlformats.org/officeDocument/2006/relationships" xmlns:p="http://schemas.openxmlformats.org/presentationml/2006/main">
  <p:tag name="OFFICATWORKEXPRESSIONTAG" val="Requirement Example:Segregation of duties   (1/3)"/>
</p:tagLst>
</file>

<file path=ppt/tags/tag185.xml><?xml version="1.0" encoding="utf-8"?>
<p:tagLst xmlns:a="http://schemas.openxmlformats.org/drawingml/2006/main" xmlns:r="http://schemas.openxmlformats.org/officeDocument/2006/relationships" xmlns:p="http://schemas.openxmlformats.org/presentationml/2006/main">
  <p:tag name="OFFICATWORKEXPRESSIONTAG" val="17"/>
</p:tagLst>
</file>

<file path=ppt/tags/tag186.xml><?xml version="1.0" encoding="utf-8"?>
<p:tagLst xmlns:a="http://schemas.openxmlformats.org/drawingml/2006/main" xmlns:r="http://schemas.openxmlformats.org/officeDocument/2006/relationships" xmlns:p="http://schemas.openxmlformats.org/presentationml/2006/main">
  <p:tag name="OFFICATWORKEXPRESSIONTAG" val="SIX Group Directive no. 5.2, Appendix 8, 1.5.1&#10;---&#10;… In particular, there must be a separation in terms of the personnel performing the roles for infrastructure operations and administration …"/>
</p:tagLst>
</file>

<file path=ppt/tags/tag187.xml><?xml version="1.0" encoding="utf-8"?>
<p:tagLst xmlns:a="http://schemas.openxmlformats.org/drawingml/2006/main" xmlns:r="http://schemas.openxmlformats.org/officeDocument/2006/relationships" xmlns:p="http://schemas.openxmlformats.org/presentationml/2006/main">
  <p:tag name="OFFICATWORKEXPRESSIONTAG" val="Requirement Example:Segregation of duties   (2/3)"/>
</p:tagLst>
</file>

<file path=ppt/tags/tag188.xml><?xml version="1.0" encoding="utf-8"?>
<p:tagLst xmlns:a="http://schemas.openxmlformats.org/drawingml/2006/main" xmlns:r="http://schemas.openxmlformats.org/officeDocument/2006/relationships" xmlns:p="http://schemas.openxmlformats.org/presentationml/2006/main">
  <p:tag name="OFFICATWORKEXPRESSIONTAG" val="18"/>
</p:tagLst>
</file>

<file path=ppt/tags/tag189.xml><?xml version="1.0" encoding="utf-8"?>
<p:tagLst xmlns:a="http://schemas.openxmlformats.org/drawingml/2006/main" xmlns:r="http://schemas.openxmlformats.org/officeDocument/2006/relationships" xmlns:p="http://schemas.openxmlformats.org/presentationml/2006/main">
  <p:tag name="OFFICATWORKEXPRESSIONTAG" val="fully automated transparent process&#10;immutable servers"/>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 name="OFFICEATWORKPICTUREIDENTIFIER" val="BackgroundFirst"/>
</p:tagLst>
</file>

<file path=ppt/tags/tag190.xml><?xml version="1.0" encoding="utf-8"?>
<p:tagLst xmlns:a="http://schemas.openxmlformats.org/drawingml/2006/main" xmlns:r="http://schemas.openxmlformats.org/officeDocument/2006/relationships" xmlns:p="http://schemas.openxmlformats.org/presentationml/2006/main">
  <p:tag name="OFFICATWORKEXPRESSIONTAG" val="manual hand-over&#10;manual installation&#10;server patching"/>
</p:tagLst>
</file>

<file path=ppt/tags/tag191.xml><?xml version="1.0" encoding="utf-8"?>
<p:tagLst xmlns:a="http://schemas.openxmlformats.org/drawingml/2006/main" xmlns:r="http://schemas.openxmlformats.org/officeDocument/2006/relationships" xmlns:p="http://schemas.openxmlformats.org/presentationml/2006/main">
  <p:tag name="OFFICATWORKEXPRESSIONTAG" val="activate administrative systemprivileges on demand&#10;&#10;&#10;&#10;&#10;&#10;provide break-glass procedure"/>
</p:tagLst>
</file>

<file path=ppt/tags/tag192.xml><?xml version="1.0" encoding="utf-8"?>
<p:tagLst xmlns:a="http://schemas.openxmlformats.org/drawingml/2006/main" xmlns:r="http://schemas.openxmlformats.org/officeDocument/2006/relationships" xmlns:p="http://schemas.openxmlformats.org/presentationml/2006/main">
  <p:tag name="OFFICATWORKEXPRESSIONTAG" val="Requirement Example:Segregation of duties   (3/3)"/>
</p:tagLst>
</file>

<file path=ppt/tags/tag193.xml><?xml version="1.0" encoding="utf-8"?>
<p:tagLst xmlns:a="http://schemas.openxmlformats.org/drawingml/2006/main" xmlns:r="http://schemas.openxmlformats.org/officeDocument/2006/relationships" xmlns:p="http://schemas.openxmlformats.org/presentationml/2006/main">
  <p:tag name="OFFICATWORKEXPRESSIONTAG" val="19"/>
</p:tagLst>
</file>

<file path=ppt/tags/tag194.xml><?xml version="1.0" encoding="utf-8"?>
<p:tagLst xmlns:a="http://schemas.openxmlformats.org/drawingml/2006/main" xmlns:r="http://schemas.openxmlformats.org/officeDocument/2006/relationships" xmlns:p="http://schemas.openxmlformats.org/presentationml/2006/main">
  <p:tag name="OFFICATWORKEXPRESSIONTAG" val="On-call dutythis week"/>
</p:tagLst>
</file>

<file path=ppt/tags/tag195.xml><?xml version="1.0" encoding="utf-8"?>
<p:tagLst xmlns:a="http://schemas.openxmlformats.org/drawingml/2006/main" xmlns:r="http://schemas.openxmlformats.org/officeDocument/2006/relationships" xmlns:p="http://schemas.openxmlformats.org/presentationml/2006/main">
  <p:tag name="OFFICATWORKEXPRESSIONTAG" val="Disseminate roles to all team members"/>
</p:tagLst>
</file>

<file path=ppt/tags/tag196.xml><?xml version="1.0" encoding="utf-8"?>
<p:tagLst xmlns:a="http://schemas.openxmlformats.org/drawingml/2006/main" xmlns:r="http://schemas.openxmlformats.org/officeDocument/2006/relationships" xmlns:p="http://schemas.openxmlformats.org/presentationml/2006/main">
  <p:tag name="OFFICATWORKEXPRESSIONTAG" val="On-call dutynext week"/>
</p:tagLst>
</file>

<file path=ppt/tags/tag197.xml><?xml version="1.0" encoding="utf-8"?>
<p:tagLst xmlns:a="http://schemas.openxmlformats.org/drawingml/2006/main" xmlns:r="http://schemas.openxmlformats.org/officeDocument/2006/relationships" xmlns:p="http://schemas.openxmlformats.org/presentationml/2006/main">
  <p:tag name="OFFICATWORKEXPRESSIONTAG" val="DevOps helps with a fully automated tool chain&#10;Add vulnerabilty scanner to your build process&#10;"/>
</p:tagLst>
</file>

<file path=ppt/tags/tag198.xml><?xml version="1.0" encoding="utf-8"?>
<p:tagLst xmlns:a="http://schemas.openxmlformats.org/drawingml/2006/main" xmlns:r="http://schemas.openxmlformats.org/officeDocument/2006/relationships" xmlns:p="http://schemas.openxmlformats.org/presentationml/2006/main">
  <p:tag name="OFFICATWORKEXPRESSIONTAG" val="Requirement Example:PCI DSS Req. 6.3.2: Code Review   (1/2)"/>
</p:tagLst>
</file>

<file path=ppt/tags/tag199.xml><?xml version="1.0" encoding="utf-8"?>
<p:tagLst xmlns:a="http://schemas.openxmlformats.org/drawingml/2006/main" xmlns:r="http://schemas.openxmlformats.org/officeDocument/2006/relationships" xmlns:p="http://schemas.openxmlformats.org/presentationml/2006/main">
  <p:tag name="OFFICATWORKEXPRESSIONTAG" val="20"/>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00.xml><?xml version="1.0" encoding="utf-8"?>
<p:tagLst xmlns:a="http://schemas.openxmlformats.org/drawingml/2006/main" xmlns:r="http://schemas.openxmlformats.org/officeDocument/2006/relationships" xmlns:p="http://schemas.openxmlformats.org/presentationml/2006/main">
  <p:tag name="OFFICATWORKEXPRESSIONTAG" val="Requirement&#10;---&#10; Review custom code prior to release to production or customers in order to identify any potential coding vulnerability"/>
</p:tagLst>
</file>

<file path=ppt/tags/tag201.xml><?xml version="1.0" encoding="utf-8"?>
<p:tagLst xmlns:a="http://schemas.openxmlformats.org/drawingml/2006/main" xmlns:r="http://schemas.openxmlformats.org/officeDocument/2006/relationships" xmlns:p="http://schemas.openxmlformats.org/presentationml/2006/main">
  <p:tag name="OFFICATWORKEXPRESSIONTAG" val="Guidance&#10;---&#10; Automated tools or processes may also be used in lieu of manual reviews,"/>
</p:tagLst>
</file>

<file path=ppt/tags/tag202.xml><?xml version="1.0" encoding="utf-8"?>
<p:tagLst xmlns:a="http://schemas.openxmlformats.org/drawingml/2006/main" xmlns:r="http://schemas.openxmlformats.org/officeDocument/2006/relationships" xmlns:p="http://schemas.openxmlformats.org/presentationml/2006/main">
  <p:tag name="OFFICATWORKEXPRESSIONTAG" val="Reverse engineer, where the requirement might come from&#10;an external requirement*&#10;or&#10;an internal “adding value”&#10;Amend the directive&#10;&#10;&#10;&#10;* e.g. PCI DSS6.4.2 only requires a separate role"/>
</p:tagLst>
</file>

<file path=ppt/tags/tag203.xml><?xml version="1.0" encoding="utf-8"?>
<p:tagLst xmlns:a="http://schemas.openxmlformats.org/drawingml/2006/main" xmlns:r="http://schemas.openxmlformats.org/officeDocument/2006/relationships" xmlns:p="http://schemas.openxmlformats.org/presentationml/2006/main">
  <p:tag name="OFFICATWORKEXPRESSIONTAG" val="Requirement Example:PCI DSS Req. 6.3.2: Code Review   (1/2)"/>
</p:tagLst>
</file>

<file path=ppt/tags/tag204.xml><?xml version="1.0" encoding="utf-8"?>
<p:tagLst xmlns:a="http://schemas.openxmlformats.org/drawingml/2006/main" xmlns:r="http://schemas.openxmlformats.org/officeDocument/2006/relationships" xmlns:p="http://schemas.openxmlformats.org/presentationml/2006/main">
  <p:tag name="OFFICATWORKEXPRESSIONTAG" val="21"/>
</p:tagLst>
</file>

<file path=ppt/tags/tag205.xml><?xml version="1.0" encoding="utf-8"?>
<p:tagLst xmlns:a="http://schemas.openxmlformats.org/drawingml/2006/main" xmlns:r="http://schemas.openxmlformats.org/officeDocument/2006/relationships" xmlns:p="http://schemas.openxmlformats.org/presentationml/2006/main">
  <p:tag name="OFFICATWORKEXPRESSIONTAG" val="Guidance&#10;---&#10; Automated tools or processes may also be used in lieu of manual reviews,but keep in mind that it may be difficult or even impossible for an automated tool to identify some coding issues"/>
</p:tagLst>
</file>

<file path=ppt/tags/tag206.xml><?xml version="1.0" encoding="utf-8"?>
<p:tagLst xmlns:a="http://schemas.openxmlformats.org/drawingml/2006/main" xmlns:r="http://schemas.openxmlformats.org/officeDocument/2006/relationships" xmlns:p="http://schemas.openxmlformats.org/presentationml/2006/main">
  <p:tag name="OFFICATWORKEXPRESSIONTAG" val="markedas critical?"/>
</p:tagLst>
</file>

<file path=ppt/tags/tag207.xml><?xml version="1.0" encoding="utf-8"?>
<p:tagLst xmlns:a="http://schemas.openxmlformats.org/drawingml/2006/main" xmlns:r="http://schemas.openxmlformats.org/officeDocument/2006/relationships" xmlns:p="http://schemas.openxmlformats.org/presentationml/2006/main">
  <p:tag name="OFFICATWORKEXPRESSIONTAG" val="deploy"/>
</p:tagLst>
</file>

<file path=ppt/tags/tag208.xml><?xml version="1.0" encoding="utf-8"?>
<p:tagLst xmlns:a="http://schemas.openxmlformats.org/drawingml/2006/main" xmlns:r="http://schemas.openxmlformats.org/officeDocument/2006/relationships" xmlns:p="http://schemas.openxmlformats.org/presentationml/2006/main">
  <p:tag name="OFFICATWORKEXPRESSIONTAG" val="Y"/>
</p:tagLst>
</file>

<file path=ppt/tags/tag209.xml><?xml version="1.0" encoding="utf-8"?>
<p:tagLst xmlns:a="http://schemas.openxmlformats.org/drawingml/2006/main" xmlns:r="http://schemas.openxmlformats.org/officeDocument/2006/relationships" xmlns:p="http://schemas.openxmlformats.org/presentationml/2006/main">
  <p:tag name="OFFICATWORKEXPRESSIONTAG" val="N"/>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10.xml><?xml version="1.0" encoding="utf-8"?>
<p:tagLst xmlns:a="http://schemas.openxmlformats.org/drawingml/2006/main" xmlns:r="http://schemas.openxmlformats.org/officeDocument/2006/relationships" xmlns:p="http://schemas.openxmlformats.org/presentationml/2006/main">
  <p:tag name="OFFICATWORKEXPRESSIONTAG" val="reviewcode"/>
</p:tagLst>
</file>

<file path=ppt/tags/tag211.xml><?xml version="1.0" encoding="utf-8"?>
<p:tagLst xmlns:a="http://schemas.openxmlformats.org/drawingml/2006/main" xmlns:r="http://schemas.openxmlformats.org/officeDocument/2006/relationships" xmlns:p="http://schemas.openxmlformats.org/presentationml/2006/main">
  <p:tag name="OFFICATWORKEXPRESSIONTAG" val="build"/>
</p:tagLst>
</file>

<file path=ppt/tags/tag212.xml><?xml version="1.0" encoding="utf-8"?>
<p:tagLst xmlns:a="http://schemas.openxmlformats.org/drawingml/2006/main" xmlns:r="http://schemas.openxmlformats.org/officeDocument/2006/relationships" xmlns:p="http://schemas.openxmlformats.org/presentationml/2006/main">
  <p:tag name="OFFICATWORKEXPRESSIONTAG" val="mark criticalfeatures"/>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169AdditionalPictureTitleSlide4&quot;)=&quot;&quot;, Translate(&quot;PP.AdditionalPictureEmpty&quot;), GetMasterPropertyValue(&quot;Organisation&quot;, &quot;169AdditionalPictureTitleSlide4&quot;)))]]&#10;"/>
  <p:tag name="OFFICEATWORKPICTUREIDENTIFIER" val="AdditionalLogo"/>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11.04.2016"/>
</p:tagLst>
</file>

<file path=ppt/theme/theme1.xml><?xml version="1.0" encoding="utf-8"?>
<a:theme xmlns:a="http://schemas.openxmlformats.org/drawingml/2006/main" name="SIX_16_9">
  <a:themeElements>
    <a:clrScheme name="Benutzerdefiniert 4">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SIX_16_9" id="{CB9296D5-7BE4-4151-B006-3C73E6F3B95B}" vid="{780F784B-1ABD-4A81-B6F0-23A62132CD80}"/>
    </a:ext>
  </a:extLst>
</a:theme>
</file>

<file path=ppt/theme/theme2.xml><?xml version="1.0" encoding="utf-8"?>
<a:theme xmlns:a="http://schemas.openxmlformats.org/drawingml/2006/main" name="ipt ppt-Template Präsentation_2015">
  <a:themeElements>
    <a:clrScheme name="ipt">
      <a:dk1>
        <a:sysClr val="windowText" lastClr="000000"/>
      </a:dk1>
      <a:lt1>
        <a:srgbClr val="FFFFFF"/>
      </a:lt1>
      <a:dk2>
        <a:srgbClr val="EA094B"/>
      </a:dk2>
      <a:lt2>
        <a:srgbClr val="0066A1"/>
      </a:lt2>
      <a:accent1>
        <a:srgbClr val="BFBFBF"/>
      </a:accent1>
      <a:accent2>
        <a:srgbClr val="003E60"/>
      </a:accent2>
      <a:accent3>
        <a:srgbClr val="9A0F36"/>
      </a:accent3>
      <a:accent4>
        <a:srgbClr val="4AACDD"/>
      </a:accent4>
      <a:accent5>
        <a:srgbClr val="EB6E7B"/>
      </a:accent5>
      <a:accent6>
        <a:srgbClr val="55B066"/>
      </a:accent6>
      <a:hlink>
        <a:srgbClr val="000000"/>
      </a:hlink>
      <a:folHlink>
        <a:srgbClr val="003E60"/>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Präsentationsvorlage ipt V6.potx" id="{4E101C01-8A76-4ECB-BCC5-09AE504F8E33}" vid="{F2BC0CDF-3C05-4C11-A90B-EEE200261B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SIX_16_9.thmx</DesignTheme>
</file>

<file path=customXml/itemProps1.xml><?xml version="1.0" encoding="utf-8"?>
<ds:datastoreItem xmlns:ds="http://schemas.openxmlformats.org/officeDocument/2006/customXml" ds:itemID="{70662019-465D-465F-936A-BEC95F824A6C}">
  <ds:schemaRefs/>
</ds:datastoreItem>
</file>

<file path=docProps/app.xml><?xml version="1.0" encoding="utf-8"?>
<Properties xmlns="http://schemas.openxmlformats.org/officeDocument/2006/extended-properties" xmlns:vt="http://schemas.openxmlformats.org/officeDocument/2006/docPropsVTypes">
  <Template>SIX_16_9</Template>
  <TotalTime>1</TotalTime>
  <Words>2341</Words>
  <Application>Microsoft Macintosh PowerPoint</Application>
  <PresentationFormat>Custom</PresentationFormat>
  <Paragraphs>366</Paragraphs>
  <Slides>25</Slides>
  <Notes>24</Notes>
  <HiddenSlides>0</HiddenSlides>
  <MMClips>1</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SIX_16_9</vt:lpstr>
      <vt:lpstr>ipt ppt-Template Präsentation_2015</vt:lpstr>
      <vt:lpstr>DevOps in a highly regulated environment </vt:lpstr>
      <vt:lpstr>PowerPoint Presentation</vt:lpstr>
      <vt:lpstr>Trading</vt:lpstr>
      <vt:lpstr>Post Trading</vt:lpstr>
      <vt:lpstr>Financial Information</vt:lpstr>
      <vt:lpstr>Payment Processing</vt:lpstr>
      <vt:lpstr>SIX - For a stable and efficient financial market infrastructure</vt:lpstr>
      <vt:lpstr>SIX is affected by multiple regulators and standards</vt:lpstr>
      <vt:lpstr>PowerPoint Presentation</vt:lpstr>
      <vt:lpstr>2015, we started a DevOps movement</vt:lpstr>
      <vt:lpstr>We came quite far until now!</vt:lpstr>
      <vt:lpstr>PowerPoint Presentation</vt:lpstr>
      <vt:lpstr>Two-tier vs. three-tier </vt:lpstr>
      <vt:lpstr>We all like adding value – so do compliance officers!</vt:lpstr>
      <vt:lpstr>Adding up requirements makes it worse</vt:lpstr>
      <vt:lpstr>IaaS and PaaS do not help</vt:lpstr>
      <vt:lpstr>It is always a negotiation with the auditor</vt:lpstr>
      <vt:lpstr>PowerPoint Presentation</vt:lpstr>
      <vt:lpstr>Segregation of duties   (1/3) Developer access to production systems allowed?</vt:lpstr>
      <vt:lpstr>Segregation of duties   (2/3) Release automation improves auditability</vt:lpstr>
      <vt:lpstr>Segregation of duties   (3/3) Separate roles, not individuals!</vt:lpstr>
      <vt:lpstr>Code Review   (1/2) Does PCI DSS* allow continuous deployment?</vt:lpstr>
      <vt:lpstr>Requirement Example: PCI DSS Req. 6.3.2: Code Review   (2/2)</vt:lpstr>
      <vt:lpstr>How to survive a DevOps transition in the financial industry?</vt:lpstr>
      <vt:lpstr>PowerPoint Presentation</vt:lpstr>
    </vt:vector>
  </TitlesOfParts>
  <Company>officeatwork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Robyn Crummer-Olson</cp:lastModifiedBy>
  <cp:revision>244</cp:revision>
  <cp:lastPrinted>2016-06-28T13:00:05Z</cp:lastPrinted>
  <dcterms:created xsi:type="dcterms:W3CDTF">2012-04-05T23:58:32Z</dcterms:created>
  <dcterms:modified xsi:type="dcterms:W3CDTF">2016-08-17T13:46:23Z</dcterms:modified>
</cp:coreProperties>
</file>